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5AB1C69-6EDB-4FF4-983F-18BD219EF322}">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9" d="100"/>
          <a:sy n="99" d="100"/>
        </p:scale>
        <p:origin x="-240" y="-102"/>
      </p:cViewPr>
      <p:guideLst>
        <p:guide orient="horz" pos="2160"/>
        <p:guide orient="horz" pos="1298"/>
        <p:guide orient="horz" pos="3884"/>
        <p:guide pos="2880"/>
        <p:guide pos="295"/>
        <p:guide pos="5465"/>
      </p:guideLst>
    </p:cSldViewPr>
  </p:slideViewPr>
  <p:notesTextViewPr>
    <p:cViewPr>
      <p:scale>
        <a:sx n="1" d="1"/>
        <a:sy n="1" d="1"/>
      </p:scale>
      <p:origin x="0" y="0"/>
    </p:cViewPr>
  </p:notesTextViewPr>
  <p:sorterViewPr>
    <p:cViewPr>
      <p:scale>
        <a:sx n="100" d="100"/>
        <a:sy n="100" d="100"/>
      </p:scale>
      <p:origin x="0" y="37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B3EB5-CCBC-41B4-849C-D431494084A3}" type="datetimeFigureOut">
              <a:rPr lang="de-DE" smtClean="0"/>
              <a:t>30.03.2016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9BCCEC-C397-4A62-B835-B9EC47B50AFF}" type="slidenum">
              <a:rPr lang="de-DE" smtClean="0"/>
              <a:t>‹Nr.›</a:t>
            </a:fld>
            <a:endParaRPr lang="de-DE"/>
          </a:p>
        </p:txBody>
      </p:sp>
    </p:spTree>
    <p:extLst>
      <p:ext uri="{BB962C8B-B14F-4D97-AF65-F5344CB8AC3E}">
        <p14:creationId xmlns:p14="http://schemas.microsoft.com/office/powerpoint/2010/main" val="3998473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01FF9F7C-E8F7-423E-849B-EFA2F3602B5E}" type="slidenum">
              <a:rPr lang="de-DE" altLang="de-DE" sz="1200" b="0" smtClean="0">
                <a:solidFill>
                  <a:prstClr val="black"/>
                </a:solidFill>
                <a:latin typeface="Times"/>
              </a:rPr>
              <a:pPr/>
              <a:t>1</a:t>
            </a:fld>
            <a:endParaRPr lang="de-DE" altLang="de-DE" sz="1200" b="0" dirty="0" smtClean="0">
              <a:solidFill>
                <a:prstClr val="black"/>
              </a:solidFill>
              <a:latin typeface="Times"/>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de-DE" altLang="de-DE" dirty="0" smtClean="0"/>
              <a:t>Es existieren drei Lehrmodule zur Manipulation:</a:t>
            </a:r>
          </a:p>
          <a:p>
            <a:pPr eaLnBrk="1" hangingPunct="1"/>
            <a:r>
              <a:rPr lang="de-DE" altLang="de-DE" dirty="0" smtClean="0"/>
              <a:t>Modul 1: Einführung</a:t>
            </a:r>
          </a:p>
          <a:p>
            <a:pPr eaLnBrk="1" hangingPunct="1"/>
            <a:r>
              <a:rPr lang="de-DE" altLang="de-DE" dirty="0" smtClean="0"/>
              <a:t>Modul 2: für Hersteller von Maschinen</a:t>
            </a:r>
          </a:p>
          <a:p>
            <a:pPr eaLnBrk="1" hangingPunct="1"/>
            <a:r>
              <a:rPr lang="de-DE" altLang="de-DE" dirty="0" smtClean="0"/>
              <a:t>Modul 3: für Betreiber von Maschinen</a:t>
            </a:r>
          </a:p>
          <a:p>
            <a:pPr eaLnBrk="1" hangingPunct="1"/>
            <a:endParaRPr lang="de-DE" alt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a:ln/>
        </p:spPr>
      </p:sp>
      <p:sp>
        <p:nvSpPr>
          <p:cNvPr id="153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t>Dieser Personenkreis sollte sich mit der Lösung der vorgenannten Fragestellungen befassen.</a:t>
            </a:r>
          </a:p>
          <a:p>
            <a:endParaRPr lang="de-DE" altLang="de-DE" dirty="0" smtClean="0"/>
          </a:p>
          <a:p>
            <a:r>
              <a:rPr lang="de-DE" altLang="de-DE" dirty="0" smtClean="0"/>
              <a:t>Generell kann an dieser Stelle nachdrücklich vermerkt werden, dass bezüglich der Arbeitssicherheit und des Gesundheitsschutzes die Berufsgenossenschaften, Unfallkassen und die staatlichen Aufsichtsbehörden wichtige Ansprechpartner darstellen.</a:t>
            </a:r>
          </a:p>
        </p:txBody>
      </p:sp>
      <p:sp>
        <p:nvSpPr>
          <p:cNvPr id="153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A49CE981-11A5-4905-85DC-4D4A47DDF37E}" type="slidenum">
              <a:rPr lang="de-DE" altLang="de-DE" sz="1200" b="0" smtClean="0">
                <a:solidFill>
                  <a:prstClr val="black"/>
                </a:solidFill>
                <a:latin typeface="Times"/>
              </a:rPr>
              <a:pPr/>
              <a:t>10</a:t>
            </a:fld>
            <a:endParaRPr lang="de-DE" altLang="de-DE" sz="1200" b="0" smtClean="0">
              <a:solidFill>
                <a:prstClr val="black"/>
              </a:solidFill>
              <a:latin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a:ln/>
        </p:spPr>
      </p:sp>
      <p:sp>
        <p:nvSpPr>
          <p:cNvPr id="194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Fortsetzung und Abschluss. </a:t>
            </a:r>
          </a:p>
        </p:txBody>
      </p:sp>
      <p:sp>
        <p:nvSpPr>
          <p:cNvPr id="1946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924A6A1A-F0D8-434E-B951-4C9276A10929}" type="slidenum">
              <a:rPr lang="de-DE" altLang="de-DE" sz="1200" b="0" smtClean="0">
                <a:solidFill>
                  <a:prstClr val="black"/>
                </a:solidFill>
                <a:latin typeface="Times"/>
              </a:rPr>
              <a:pPr/>
              <a:t>11</a:t>
            </a:fld>
            <a:endParaRPr lang="de-DE" altLang="de-DE" sz="1200" b="0" smtClean="0">
              <a:solidFill>
                <a:prstClr val="black"/>
              </a:solidFill>
              <a:latin typeface="Time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p:cNvSpPr>
            <a:spLocks noGrp="1" noRot="1" noChangeAspect="1" noTextEdit="1"/>
          </p:cNvSpPr>
          <p:nvPr>
            <p:ph type="sldImg"/>
          </p:nvPr>
        </p:nvSpPr>
        <p:spPr>
          <a:ln/>
        </p:spPr>
      </p:sp>
      <p:sp>
        <p:nvSpPr>
          <p:cNvPr id="11267" name="Notizenplatzhalter 2"/>
          <p:cNvSpPr>
            <a:spLocks noGrp="1"/>
          </p:cNvSpPr>
          <p:nvPr>
            <p:ph type="body" idx="1"/>
          </p:nvPr>
        </p:nvSpPr>
        <p:spPr>
          <a:noFill/>
        </p:spPr>
        <p:txBody>
          <a:bodyPr/>
          <a:lstStyle/>
          <a:p>
            <a:r>
              <a:rPr lang="de-DE" altLang="de-DE" dirty="0" smtClean="0"/>
              <a:t>Herausgreifen der Kommunikation:</a:t>
            </a:r>
          </a:p>
          <a:p>
            <a:r>
              <a:rPr lang="de-DE" altLang="de-DE" dirty="0" smtClean="0"/>
              <a:t>Die oben genannten Kriterien fließen über das Lastenheft in das Pflichtenheft ein.</a:t>
            </a:r>
          </a:p>
        </p:txBody>
      </p:sp>
      <p:sp>
        <p:nvSpPr>
          <p:cNvPr id="11268" name="Foliennummernplatzhalter 3"/>
          <p:cNvSpPr>
            <a:spLocks noGrp="1"/>
          </p:cNvSpPr>
          <p:nvPr>
            <p:ph type="sldNum" sz="quarter" idx="5"/>
          </p:nvPr>
        </p:nvSpPr>
        <p:spPr>
          <a:noFill/>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3B8D4677-55C4-444C-9550-1287D4C9E5E2}" type="slidenum">
              <a:rPr lang="de-DE" altLang="de-DE" sz="1200" b="0" smtClean="0">
                <a:solidFill>
                  <a:prstClr val="black"/>
                </a:solidFill>
                <a:latin typeface="Times"/>
              </a:rPr>
              <a:pPr/>
              <a:t>12</a:t>
            </a:fld>
            <a:endParaRPr lang="de-DE" altLang="de-DE" sz="1200" b="0" smtClean="0">
              <a:solidFill>
                <a:prstClr val="black"/>
              </a:solidFill>
              <a:latin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a:ln/>
        </p:spPr>
      </p:sp>
      <p:sp>
        <p:nvSpPr>
          <p:cNvPr id="12291" name="Notizenplatzhalter 2"/>
          <p:cNvSpPr>
            <a:spLocks noGrp="1"/>
          </p:cNvSpPr>
          <p:nvPr>
            <p:ph type="body" idx="1"/>
          </p:nvPr>
        </p:nvSpPr>
        <p:spPr>
          <a:noFill/>
        </p:spPr>
        <p:txBody>
          <a:bodyPr/>
          <a:lstStyle/>
          <a:p>
            <a:r>
              <a:rPr lang="de-DE" altLang="de-DE" dirty="0" smtClean="0"/>
              <a:t>Herausgreifen der Kommunikation:</a:t>
            </a:r>
          </a:p>
          <a:p>
            <a:r>
              <a:rPr lang="de-DE" altLang="de-DE" dirty="0" smtClean="0"/>
              <a:t>Die oben genannten Kriterien fließen über das Lastenheft in das Pflichtenheft ein.</a:t>
            </a:r>
          </a:p>
        </p:txBody>
      </p:sp>
      <p:sp>
        <p:nvSpPr>
          <p:cNvPr id="12292" name="Foliennummernplatzhalter 3"/>
          <p:cNvSpPr>
            <a:spLocks noGrp="1"/>
          </p:cNvSpPr>
          <p:nvPr>
            <p:ph type="sldNum" sz="quarter" idx="5"/>
          </p:nvPr>
        </p:nvSpPr>
        <p:spPr>
          <a:noFill/>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2FDA3CC8-584D-4654-B4F0-8BDEC63058FF}" type="slidenum">
              <a:rPr lang="de-DE" altLang="de-DE" sz="1200" b="0" smtClean="0">
                <a:solidFill>
                  <a:prstClr val="black"/>
                </a:solidFill>
                <a:latin typeface="Times"/>
              </a:rPr>
              <a:pPr/>
              <a:t>13</a:t>
            </a:fld>
            <a:endParaRPr lang="de-DE" altLang="de-DE" sz="1200" b="0" smtClean="0">
              <a:solidFill>
                <a:prstClr val="black"/>
              </a:solidFill>
              <a:latin typeface="Time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lvl1pPr eaLnBrk="0" hangingPunct="0">
              <a:defRPr sz="1000">
                <a:solidFill>
                  <a:srgbClr val="004994"/>
                </a:solidFill>
                <a:latin typeface="Arial" charset="0"/>
              </a:defRPr>
            </a:lvl1pPr>
            <a:lvl2pPr marL="742950" indent="-285750" eaLnBrk="0" hangingPunct="0">
              <a:defRPr sz="1000">
                <a:solidFill>
                  <a:srgbClr val="004994"/>
                </a:solidFill>
                <a:latin typeface="Arial" charset="0"/>
              </a:defRPr>
            </a:lvl2pPr>
            <a:lvl3pPr marL="1143000" indent="-228600" eaLnBrk="0" hangingPunct="0">
              <a:defRPr sz="1000">
                <a:solidFill>
                  <a:srgbClr val="004994"/>
                </a:solidFill>
                <a:latin typeface="Arial" charset="0"/>
              </a:defRPr>
            </a:lvl3pPr>
            <a:lvl4pPr marL="1600200" indent="-228600" eaLnBrk="0" hangingPunct="0">
              <a:defRPr sz="1000">
                <a:solidFill>
                  <a:srgbClr val="004994"/>
                </a:solidFill>
                <a:latin typeface="Arial" charset="0"/>
              </a:defRPr>
            </a:lvl4pPr>
            <a:lvl5pPr marL="2057400" indent="-228600" eaLnBrk="0" hangingPunct="0">
              <a:defRPr sz="1000">
                <a:solidFill>
                  <a:srgbClr val="004994"/>
                </a:solidFill>
                <a:latin typeface="Arial" charset="0"/>
              </a:defRPr>
            </a:lvl5pPr>
            <a:lvl6pPr marL="2514600" indent="-228600" eaLnBrk="0" fontAlgn="base" hangingPunct="0">
              <a:spcBef>
                <a:spcPct val="0"/>
              </a:spcBef>
              <a:spcAft>
                <a:spcPct val="0"/>
              </a:spcAft>
              <a:defRPr sz="1000">
                <a:solidFill>
                  <a:srgbClr val="004994"/>
                </a:solidFill>
                <a:latin typeface="Arial" charset="0"/>
              </a:defRPr>
            </a:lvl6pPr>
            <a:lvl7pPr marL="2971800" indent="-228600" eaLnBrk="0" fontAlgn="base" hangingPunct="0">
              <a:spcBef>
                <a:spcPct val="0"/>
              </a:spcBef>
              <a:spcAft>
                <a:spcPct val="0"/>
              </a:spcAft>
              <a:defRPr sz="1000">
                <a:solidFill>
                  <a:srgbClr val="004994"/>
                </a:solidFill>
                <a:latin typeface="Arial" charset="0"/>
              </a:defRPr>
            </a:lvl7pPr>
            <a:lvl8pPr marL="3429000" indent="-228600" eaLnBrk="0" fontAlgn="base" hangingPunct="0">
              <a:spcBef>
                <a:spcPct val="0"/>
              </a:spcBef>
              <a:spcAft>
                <a:spcPct val="0"/>
              </a:spcAft>
              <a:defRPr sz="1000">
                <a:solidFill>
                  <a:srgbClr val="004994"/>
                </a:solidFill>
                <a:latin typeface="Arial" charset="0"/>
              </a:defRPr>
            </a:lvl8pPr>
            <a:lvl9pPr marL="3886200" indent="-228600" eaLnBrk="0" fontAlgn="base" hangingPunct="0">
              <a:spcBef>
                <a:spcPct val="0"/>
              </a:spcBef>
              <a:spcAft>
                <a:spcPct val="0"/>
              </a:spcAft>
              <a:defRPr sz="1000">
                <a:solidFill>
                  <a:srgbClr val="004994"/>
                </a:solidFill>
                <a:latin typeface="Arial" charset="0"/>
              </a:defRPr>
            </a:lvl9pPr>
          </a:lstStyle>
          <a:p>
            <a:pPr>
              <a:defRPr/>
            </a:pPr>
            <a:fld id="{517D01D6-C975-45B7-8844-E953617C8F55}" type="slidenum">
              <a:rPr lang="de-DE" altLang="de-DE" sz="1200" smtClean="0">
                <a:solidFill>
                  <a:prstClr val="black"/>
                </a:solidFill>
                <a:latin typeface="Times" pitchFamily="18" charset="0"/>
              </a:rPr>
              <a:pPr>
                <a:defRPr/>
              </a:pPr>
              <a:t>14</a:t>
            </a:fld>
            <a:endParaRPr lang="de-DE" altLang="de-DE" sz="1200" smtClean="0">
              <a:solidFill>
                <a:prstClr val="black"/>
              </a:solidFill>
              <a:latin typeface="Times" pitchFamily="18" charset="0"/>
            </a:endParaRPr>
          </a:p>
        </p:txBody>
      </p:sp>
      <p:sp>
        <p:nvSpPr>
          <p:cNvPr id="16387"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p:txBody>
          <a:bodyPr/>
          <a:lstStyle/>
          <a:p>
            <a:pPr eaLnBrk="1" hangingPunct="1">
              <a:defRPr/>
            </a:pPr>
            <a:r>
              <a:rPr lang="de-DE" altLang="de-DE" dirty="0" smtClean="0"/>
              <a:t>Die Forderung der Maschinenrichtlinie, bereits bei der Konstruktion das notwendige Schutzkonzept zu berücksichtigen und Konstruktionsdetails damit in Einklang zu bringen, erfordert vom Konstrukteur ein fundiertes Fachwissen und viel Erfahrung bezüglich der späteren Nutzung der Maschine durch das Bedienpersonal. Es ist daher ratsam, das Wissen des Bedienpersonals in die Detailkonstruktion mit einfließen zu lassen.</a:t>
            </a:r>
          </a:p>
          <a:p>
            <a:pPr eaLnBrk="1" hangingPunct="1">
              <a:defRPr/>
            </a:pPr>
            <a:r>
              <a:rPr lang="de-DE" altLang="de-DE" dirty="0" smtClean="0"/>
              <a:t>Gerade die Qualifikation des Bedienpersonals, die im Rahmen der Bestimmung der „Grenzen der Maschine“ festgelegt werden muss, muss berücksichtigt werden, um Manipulationsanreize zu erkennen und daraus abgeleitete Maßnahmen festzulegen.</a:t>
            </a:r>
          </a:p>
          <a:p>
            <a:pPr eaLnBrk="1" hangingPunct="1">
              <a:defRPr/>
            </a:pPr>
            <a:r>
              <a:rPr lang="de-DE" altLang="de-DE" dirty="0" smtClean="0"/>
              <a:t>Unter Beachtung der 3-Stufen-Methode, die im Abschnitt 1.1.2 des Anhang I der Maschinenrichtlinie als Grundsatz für die Integration aufgeführt ist und durch die DIN EN 12100 detailliert wird, muss die Konstruktion durchgeführt werden. Hierbei muss der Konstrukteur in folgender Reihenfolge vorgehen:</a:t>
            </a:r>
          </a:p>
          <a:p>
            <a:pPr marL="228600" indent="-228600" eaLnBrk="1" hangingPunct="1">
              <a:buFontTx/>
              <a:buAutoNum type="arabicPeriod"/>
              <a:defRPr/>
            </a:pPr>
            <a:r>
              <a:rPr lang="de-DE" altLang="de-DE" dirty="0" smtClean="0"/>
              <a:t>Risiken beseitigen oder minimieren</a:t>
            </a:r>
          </a:p>
          <a:p>
            <a:pPr marL="228600" indent="-228600" eaLnBrk="1" hangingPunct="1">
              <a:buFontTx/>
              <a:buAutoNum type="arabicPeriod"/>
              <a:defRPr/>
            </a:pPr>
            <a:r>
              <a:rPr lang="de-DE" altLang="de-DE" dirty="0" smtClean="0"/>
              <a:t>Notwendige Schutzmaßnahmen ergreifen</a:t>
            </a:r>
          </a:p>
          <a:p>
            <a:pPr marL="228600" indent="-228600" eaLnBrk="1" hangingPunct="1">
              <a:buFontTx/>
              <a:buAutoNum type="arabicPeriod"/>
              <a:defRPr/>
            </a:pPr>
            <a:r>
              <a:rPr lang="de-DE" altLang="de-DE" dirty="0" smtClean="0"/>
              <a:t>Auf Restrisiken hinweisen</a:t>
            </a:r>
          </a:p>
          <a:p>
            <a:pPr eaLnBrk="1" hangingPunct="1">
              <a:defRPr/>
            </a:pPr>
            <a:endParaRPr lang="de-DE" altLang="de-DE" dirty="0" smtClean="0"/>
          </a:p>
          <a:p>
            <a:pPr eaLnBrk="1" hangingPunct="1">
              <a:defRPr/>
            </a:pPr>
            <a:r>
              <a:rPr lang="de-DE" altLang="de-DE" dirty="0" smtClean="0"/>
              <a:t>Ebenfalls sollte er die 3-Stufen-Methode der technischen Maßnahmen gegen Manipulation berücksichtigen:</a:t>
            </a:r>
          </a:p>
          <a:p>
            <a:pPr marL="228600" indent="-228600" eaLnBrk="1" hangingPunct="1">
              <a:buFontTx/>
              <a:buAutoNum type="arabicPeriod"/>
              <a:defRPr/>
            </a:pPr>
            <a:r>
              <a:rPr lang="de-DE" altLang="de-DE" dirty="0" smtClean="0"/>
              <a:t>Manipulation verhindern</a:t>
            </a:r>
          </a:p>
          <a:p>
            <a:pPr marL="228600" indent="-228600" eaLnBrk="1" hangingPunct="1">
              <a:buFontTx/>
              <a:buAutoNum type="arabicPeriod"/>
              <a:defRPr/>
            </a:pPr>
            <a:r>
              <a:rPr lang="de-DE" altLang="de-DE" dirty="0" smtClean="0"/>
              <a:t>Manipulation erschweren</a:t>
            </a:r>
          </a:p>
          <a:p>
            <a:pPr marL="228600" indent="-228600" eaLnBrk="1" hangingPunct="1">
              <a:buFontTx/>
              <a:buAutoNum type="arabicPeriod"/>
              <a:defRPr/>
            </a:pPr>
            <a:r>
              <a:rPr lang="de-DE" altLang="de-DE" dirty="0" smtClean="0"/>
              <a:t>Manipulation erkennen</a:t>
            </a:r>
          </a:p>
          <a:p>
            <a:pPr eaLnBrk="1" hangingPunct="1">
              <a:defRPr/>
            </a:pPr>
            <a:endParaRPr lang="de-DE" altLang="de-DE" dirty="0" smtClean="0"/>
          </a:p>
          <a:p>
            <a:pPr eaLnBrk="1" hangingPunct="1">
              <a:defRPr/>
            </a:pPr>
            <a:r>
              <a:rPr lang="de-DE" altLang="de-DE" dirty="0" smtClean="0"/>
              <a:t>Um diesen Anforderungen gerecht zu werden, ist bereits die Auswahl der geeigneten Schutzeinrichtung von großer Bedeutung. Werden Schutzeinrichtungen gewählt, die den Betriebsablauf nicht behindern und ein schnelles Eingreifen sowie die sofortige Produktionsaufnahme nach Verlassen des Gefahrenbereiches ermöglichen, ist der erste große Schritt zur Vermeidung des Manipulationsanreizes bereits getan.</a:t>
            </a:r>
          </a:p>
          <a:p>
            <a:pPr eaLnBrk="1" hangingPunct="1">
              <a:defRPr/>
            </a:pPr>
            <a:endParaRPr lang="de-DE" altLang="de-DE" dirty="0" smtClean="0"/>
          </a:p>
          <a:p>
            <a:pPr eaLnBrk="1" hangingPunct="1">
              <a:defRPr/>
            </a:pPr>
            <a:r>
              <a:rPr lang="de-DE" altLang="de-DE" dirty="0" smtClean="0"/>
              <a:t>Auch die richtige Bauteilauswahl an einer trennenden, verriegelten Schutzeinrichtung (z. B. Scharnierschalter oder verdeckt eingebauter Positionsschalter) kann eine erfolgreiche Maßnahme sein, um Manipulation zu erschweren.</a:t>
            </a:r>
          </a:p>
          <a:p>
            <a:pPr eaLnBrk="1" hangingPunct="1">
              <a:defRPr/>
            </a:pPr>
            <a:endParaRPr lang="de-DE" altLang="de-DE" dirty="0" smtClean="0"/>
          </a:p>
          <a:p>
            <a:pPr eaLnBrk="1" hangingPunct="1">
              <a:defRPr/>
            </a:pPr>
            <a:r>
              <a:rPr lang="de-DE" altLang="de-DE" dirty="0" smtClean="0"/>
              <a:t>Als weitere Möglichkeit ist auch eine steuerungstechnische Überwachung der Schaltsignale von Positionsschaltern zu nennen. Muss in einem Arbeitsablauf zyklisch in den Gefahrenbereich eingegriffen werden, so kann durch Verknüpfung der Schaltkontakte von Positionsschaltern in die Maschinensteuerung bei jedem „Neustart“ die Betätigung des Positionsschalters abgefragt werden und so ein manipulierter Schalter erkannt werden.</a:t>
            </a:r>
          </a:p>
          <a:p>
            <a:pPr eaLnBrk="1" hangingPunct="1">
              <a:defRPr/>
            </a:pPr>
            <a:endParaRPr lang="de-DE" altLang="de-DE" dirty="0" smtClean="0"/>
          </a:p>
          <a:p>
            <a:pPr eaLnBrk="1" hangingPunct="1">
              <a:defRPr/>
            </a:pPr>
            <a:r>
              <a:rPr lang="de-DE" altLang="de-DE" dirty="0" smtClean="0"/>
              <a:t>Letztendlich ist die Bewertung der Gebrauchstauglichkeit des Sicherheitskonzeptes ebenfalls ein wichtiger Baustein, um mögliche Manipulationsanreize noch aufzudecken.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r>
              <a:rPr lang="de-DE" dirty="0" smtClean="0"/>
              <a:t>In dieser Reihenfolge sollen die Maßnahmen zur Vermeidung der Manipulation durchgeführt werden:</a:t>
            </a:r>
          </a:p>
          <a:p>
            <a:pPr>
              <a:defRPr/>
            </a:pPr>
            <a:endParaRPr lang="de-DE" dirty="0" smtClean="0"/>
          </a:p>
          <a:p>
            <a:pPr marL="228600" indent="-228600">
              <a:buFontTx/>
              <a:buAutoNum type="arabicPeriod"/>
              <a:defRPr/>
            </a:pPr>
            <a:r>
              <a:rPr lang="de-DE" dirty="0" smtClean="0"/>
              <a:t>Manipulation verhindern, indem kein Manipulationsanreiz besteht; d. h. die Schutzeinrichtungen stören nicht</a:t>
            </a:r>
          </a:p>
          <a:p>
            <a:pPr marL="228600" indent="-228600">
              <a:buFontTx/>
              <a:buAutoNum type="arabicPeriod"/>
              <a:defRPr/>
            </a:pPr>
            <a:r>
              <a:rPr lang="de-DE" dirty="0" smtClean="0"/>
              <a:t>Manipulation erschweren, indem z. B. Positionsschalter unzugänglich angebaut werden oder unlösbare Montage von Positionsschalter und </a:t>
            </a:r>
            <a:r>
              <a:rPr lang="de-DE" dirty="0" err="1" smtClean="0"/>
              <a:t>Betätiger</a:t>
            </a:r>
            <a:r>
              <a:rPr lang="de-DE" dirty="0" smtClean="0"/>
              <a:t> (Schweißen, Kleben)</a:t>
            </a:r>
          </a:p>
          <a:p>
            <a:pPr marL="228600" indent="-228600">
              <a:buFontTx/>
              <a:buAutoNum type="arabicPeriod"/>
              <a:defRPr/>
            </a:pPr>
            <a:r>
              <a:rPr lang="de-DE" dirty="0" smtClean="0"/>
              <a:t>Manipulation erkennen (durch die Steuerung) und den Maschinenbetrieb verhindern; Beispiel: Bei einer Brotschneidemaschine muss regelmäßig eine Klappe zum Entnehmen des geschnittenen Brotes geöffnet werden. Die Steuerung überwacht die Stellung der Klappe und erwartet im Betrieb regelmäßiges Öffnen/Schließen. Wenn das nicht erkannt wird, liegt Manipulation vor und die Steuerung unterbindet den weiteren Betrieb.</a:t>
            </a:r>
            <a:endParaRPr lang="de-DE" dirty="0"/>
          </a:p>
        </p:txBody>
      </p:sp>
      <p:sp>
        <p:nvSpPr>
          <p:cNvPr id="4" name="Foliennummernplatzhalter 3"/>
          <p:cNvSpPr>
            <a:spLocks noGrp="1"/>
          </p:cNvSpPr>
          <p:nvPr>
            <p:ph type="sldNum" sz="quarter" idx="5"/>
          </p:nvPr>
        </p:nvSpPr>
        <p:spPr/>
        <p:txBody>
          <a:bodyPr/>
          <a:lstStyle/>
          <a:p>
            <a:pPr>
              <a:defRPr/>
            </a:pPr>
            <a:fld id="{95D0E7D1-84D5-40AE-8CCA-42F01D58D606}" type="slidenum">
              <a:rPr lang="de-DE" smtClean="0"/>
              <a:pPr>
                <a:defRPr/>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lvl1pPr eaLnBrk="0" hangingPunct="0">
              <a:defRPr sz="1000">
                <a:solidFill>
                  <a:srgbClr val="004994"/>
                </a:solidFill>
                <a:latin typeface="Arial" charset="0"/>
              </a:defRPr>
            </a:lvl1pPr>
            <a:lvl2pPr marL="742885" indent="-285725" eaLnBrk="0" hangingPunct="0">
              <a:defRPr sz="1000">
                <a:solidFill>
                  <a:srgbClr val="004994"/>
                </a:solidFill>
                <a:latin typeface="Arial" charset="0"/>
              </a:defRPr>
            </a:lvl2pPr>
            <a:lvl3pPr marL="1142901" indent="-228580" eaLnBrk="0" hangingPunct="0">
              <a:defRPr sz="1000">
                <a:solidFill>
                  <a:srgbClr val="004994"/>
                </a:solidFill>
                <a:latin typeface="Arial" charset="0"/>
              </a:defRPr>
            </a:lvl3pPr>
            <a:lvl4pPr marL="1600062" indent="-228580" eaLnBrk="0" hangingPunct="0">
              <a:defRPr sz="1000">
                <a:solidFill>
                  <a:srgbClr val="004994"/>
                </a:solidFill>
                <a:latin typeface="Arial" charset="0"/>
              </a:defRPr>
            </a:lvl4pPr>
            <a:lvl5pPr marL="2057222" indent="-228580" eaLnBrk="0" hangingPunct="0">
              <a:defRPr sz="1000">
                <a:solidFill>
                  <a:srgbClr val="004994"/>
                </a:solidFill>
                <a:latin typeface="Arial" charset="0"/>
              </a:defRPr>
            </a:lvl5pPr>
            <a:lvl6pPr marL="2514383" indent="-228580" eaLnBrk="0" fontAlgn="base" hangingPunct="0">
              <a:spcBef>
                <a:spcPct val="0"/>
              </a:spcBef>
              <a:spcAft>
                <a:spcPct val="0"/>
              </a:spcAft>
              <a:defRPr sz="1000">
                <a:solidFill>
                  <a:srgbClr val="004994"/>
                </a:solidFill>
                <a:latin typeface="Arial" charset="0"/>
              </a:defRPr>
            </a:lvl6pPr>
            <a:lvl7pPr marL="2971543" indent="-228580" eaLnBrk="0" fontAlgn="base" hangingPunct="0">
              <a:spcBef>
                <a:spcPct val="0"/>
              </a:spcBef>
              <a:spcAft>
                <a:spcPct val="0"/>
              </a:spcAft>
              <a:defRPr sz="1000">
                <a:solidFill>
                  <a:srgbClr val="004994"/>
                </a:solidFill>
                <a:latin typeface="Arial" charset="0"/>
              </a:defRPr>
            </a:lvl7pPr>
            <a:lvl8pPr marL="3428704" indent="-228580" eaLnBrk="0" fontAlgn="base" hangingPunct="0">
              <a:spcBef>
                <a:spcPct val="0"/>
              </a:spcBef>
              <a:spcAft>
                <a:spcPct val="0"/>
              </a:spcAft>
              <a:defRPr sz="1000">
                <a:solidFill>
                  <a:srgbClr val="004994"/>
                </a:solidFill>
                <a:latin typeface="Arial" charset="0"/>
              </a:defRPr>
            </a:lvl8pPr>
            <a:lvl9pPr marL="3885864" indent="-228580" eaLnBrk="0" fontAlgn="base" hangingPunct="0">
              <a:spcBef>
                <a:spcPct val="0"/>
              </a:spcBef>
              <a:spcAft>
                <a:spcPct val="0"/>
              </a:spcAft>
              <a:defRPr sz="1000">
                <a:solidFill>
                  <a:srgbClr val="004994"/>
                </a:solidFill>
                <a:latin typeface="Arial" charset="0"/>
              </a:defRPr>
            </a:lvl9pPr>
          </a:lstStyle>
          <a:p>
            <a:pPr>
              <a:defRPr/>
            </a:pPr>
            <a:fld id="{59CAF09F-F217-4934-B622-C3527DB9459C}" type="slidenum">
              <a:rPr lang="de-DE" altLang="de-DE" sz="1200">
                <a:solidFill>
                  <a:prstClr val="black"/>
                </a:solidFill>
                <a:latin typeface="Times" pitchFamily="18" charset="0"/>
              </a:rPr>
              <a:pPr>
                <a:defRPr/>
              </a:pPr>
              <a:t>16</a:t>
            </a:fld>
            <a:endParaRPr lang="de-DE" altLang="de-DE" sz="1200">
              <a:solidFill>
                <a:prstClr val="black"/>
              </a:solidFill>
              <a:latin typeface="Times"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de-DE" altLang="de-DE" dirty="0" smtClean="0"/>
              <a:t>Diese Gründe sind in der Regel Ursache für eine Manipulation einer Schutzeinrichtung. Werden diese Aspekte bei der Konstruktion berücksichtigt, sind auch die Manipulationsanreize minimiert. Sicherlich ist es nicht immer möglich, alle Manipulationsanreize zu eliminieren - dann besteht nur noch die Möglichkeit, den Manipulationsaufwand zu erhöhen oder vielleicht sogar durch ein raffiniertes Steuerungskonzept nahezu auszuschließen.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p:spPr>
        <p:txBody>
          <a:bodyPr/>
          <a:lstStyle/>
          <a:p>
            <a:r>
              <a:rPr lang="de-DE" altLang="de-DE" dirty="0" smtClean="0"/>
              <a:t>Erläuterungen zur Bewertungsmatrix geben.</a:t>
            </a:r>
          </a:p>
          <a:p>
            <a:r>
              <a:rPr lang="de-DE" altLang="de-DE" dirty="0" smtClean="0"/>
              <a:t>(Siehe Veröffentlichung IFA „</a:t>
            </a:r>
            <a:r>
              <a:rPr lang="de-DE" altLang="de-DE" b="1" dirty="0" smtClean="0"/>
              <a:t>Manipulationsanreiz von Schutzeinrichtungen an Maschinen“: </a:t>
            </a:r>
            <a:r>
              <a:rPr lang="de-DE" altLang="de-DE" dirty="0" smtClean="0"/>
              <a:t>Mai 2011)</a:t>
            </a:r>
            <a:r>
              <a:rPr lang="de-DE" altLang="de-DE" b="1" dirty="0" smtClean="0"/>
              <a:t> </a:t>
            </a:r>
            <a:endParaRPr lang="de-DE" altLang="de-DE" dirty="0" smtClean="0"/>
          </a:p>
        </p:txBody>
      </p:sp>
      <p:sp>
        <p:nvSpPr>
          <p:cNvPr id="20484" name="Foliennummernplatzhalter 3"/>
          <p:cNvSpPr>
            <a:spLocks noGrp="1"/>
          </p:cNvSpPr>
          <p:nvPr>
            <p:ph type="sldNum" sz="quarter" idx="5"/>
          </p:nvPr>
        </p:nvSpPr>
        <p:spPr/>
        <p:txBody>
          <a:bodyPr/>
          <a:lstStyle>
            <a:lvl1pPr eaLnBrk="0" hangingPunct="0">
              <a:defRPr sz="1000">
                <a:solidFill>
                  <a:srgbClr val="004994"/>
                </a:solidFill>
                <a:latin typeface="Arial" charset="0"/>
              </a:defRPr>
            </a:lvl1pPr>
            <a:lvl2pPr marL="742950" indent="-285750" eaLnBrk="0" hangingPunct="0">
              <a:defRPr sz="1000">
                <a:solidFill>
                  <a:srgbClr val="004994"/>
                </a:solidFill>
                <a:latin typeface="Arial" charset="0"/>
              </a:defRPr>
            </a:lvl2pPr>
            <a:lvl3pPr marL="1143000" indent="-228600" eaLnBrk="0" hangingPunct="0">
              <a:defRPr sz="1000">
                <a:solidFill>
                  <a:srgbClr val="004994"/>
                </a:solidFill>
                <a:latin typeface="Arial" charset="0"/>
              </a:defRPr>
            </a:lvl3pPr>
            <a:lvl4pPr marL="1600200" indent="-228600" eaLnBrk="0" hangingPunct="0">
              <a:defRPr sz="1000">
                <a:solidFill>
                  <a:srgbClr val="004994"/>
                </a:solidFill>
                <a:latin typeface="Arial" charset="0"/>
              </a:defRPr>
            </a:lvl4pPr>
            <a:lvl5pPr marL="2057400" indent="-228600" eaLnBrk="0" hangingPunct="0">
              <a:defRPr sz="1000">
                <a:solidFill>
                  <a:srgbClr val="004994"/>
                </a:solidFill>
                <a:latin typeface="Arial" charset="0"/>
              </a:defRPr>
            </a:lvl5pPr>
            <a:lvl6pPr marL="2514600" indent="-228600" eaLnBrk="0" fontAlgn="base" hangingPunct="0">
              <a:spcBef>
                <a:spcPct val="0"/>
              </a:spcBef>
              <a:spcAft>
                <a:spcPct val="0"/>
              </a:spcAft>
              <a:defRPr sz="1000">
                <a:solidFill>
                  <a:srgbClr val="004994"/>
                </a:solidFill>
                <a:latin typeface="Arial" charset="0"/>
              </a:defRPr>
            </a:lvl6pPr>
            <a:lvl7pPr marL="2971800" indent="-228600" eaLnBrk="0" fontAlgn="base" hangingPunct="0">
              <a:spcBef>
                <a:spcPct val="0"/>
              </a:spcBef>
              <a:spcAft>
                <a:spcPct val="0"/>
              </a:spcAft>
              <a:defRPr sz="1000">
                <a:solidFill>
                  <a:srgbClr val="004994"/>
                </a:solidFill>
                <a:latin typeface="Arial" charset="0"/>
              </a:defRPr>
            </a:lvl7pPr>
            <a:lvl8pPr marL="3429000" indent="-228600" eaLnBrk="0" fontAlgn="base" hangingPunct="0">
              <a:spcBef>
                <a:spcPct val="0"/>
              </a:spcBef>
              <a:spcAft>
                <a:spcPct val="0"/>
              </a:spcAft>
              <a:defRPr sz="1000">
                <a:solidFill>
                  <a:srgbClr val="004994"/>
                </a:solidFill>
                <a:latin typeface="Arial" charset="0"/>
              </a:defRPr>
            </a:lvl8pPr>
            <a:lvl9pPr marL="3886200" indent="-228600" eaLnBrk="0" fontAlgn="base" hangingPunct="0">
              <a:spcBef>
                <a:spcPct val="0"/>
              </a:spcBef>
              <a:spcAft>
                <a:spcPct val="0"/>
              </a:spcAft>
              <a:defRPr sz="1000">
                <a:solidFill>
                  <a:srgbClr val="004994"/>
                </a:solidFill>
                <a:latin typeface="Arial" charset="0"/>
              </a:defRPr>
            </a:lvl9pPr>
          </a:lstStyle>
          <a:p>
            <a:pPr>
              <a:defRPr/>
            </a:pPr>
            <a:fld id="{3ACC8811-B836-45A3-9605-754F3CDF4677}" type="slidenum">
              <a:rPr lang="de-DE" altLang="de-DE" sz="1200" smtClean="0">
                <a:solidFill>
                  <a:prstClr val="black"/>
                </a:solidFill>
                <a:latin typeface="Times" pitchFamily="18" charset="0"/>
              </a:rPr>
              <a:pPr>
                <a:defRPr/>
              </a:pPr>
              <a:t>17</a:t>
            </a:fld>
            <a:endParaRPr lang="de-DE" altLang="de-DE" sz="1200" smtClean="0">
              <a:solidFill>
                <a:prstClr val="black"/>
              </a:solidFill>
              <a:latin typeface="Times"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lvl1pPr eaLnBrk="0" hangingPunct="0">
              <a:defRPr sz="1000">
                <a:solidFill>
                  <a:srgbClr val="004994"/>
                </a:solidFill>
                <a:latin typeface="Arial" charset="0"/>
              </a:defRPr>
            </a:lvl1pPr>
            <a:lvl2pPr marL="742950" indent="-285750" eaLnBrk="0" hangingPunct="0">
              <a:defRPr sz="1000">
                <a:solidFill>
                  <a:srgbClr val="004994"/>
                </a:solidFill>
                <a:latin typeface="Arial" charset="0"/>
              </a:defRPr>
            </a:lvl2pPr>
            <a:lvl3pPr marL="1143000" indent="-228600" eaLnBrk="0" hangingPunct="0">
              <a:defRPr sz="1000">
                <a:solidFill>
                  <a:srgbClr val="004994"/>
                </a:solidFill>
                <a:latin typeface="Arial" charset="0"/>
              </a:defRPr>
            </a:lvl3pPr>
            <a:lvl4pPr marL="1600200" indent="-228600" eaLnBrk="0" hangingPunct="0">
              <a:defRPr sz="1000">
                <a:solidFill>
                  <a:srgbClr val="004994"/>
                </a:solidFill>
                <a:latin typeface="Arial" charset="0"/>
              </a:defRPr>
            </a:lvl4pPr>
            <a:lvl5pPr marL="2057400" indent="-228600" eaLnBrk="0" hangingPunct="0">
              <a:defRPr sz="1000">
                <a:solidFill>
                  <a:srgbClr val="004994"/>
                </a:solidFill>
                <a:latin typeface="Arial" charset="0"/>
              </a:defRPr>
            </a:lvl5pPr>
            <a:lvl6pPr marL="2514600" indent="-228600" eaLnBrk="0" fontAlgn="base" hangingPunct="0">
              <a:spcBef>
                <a:spcPct val="0"/>
              </a:spcBef>
              <a:spcAft>
                <a:spcPct val="0"/>
              </a:spcAft>
              <a:defRPr sz="1000">
                <a:solidFill>
                  <a:srgbClr val="004994"/>
                </a:solidFill>
                <a:latin typeface="Arial" charset="0"/>
              </a:defRPr>
            </a:lvl6pPr>
            <a:lvl7pPr marL="2971800" indent="-228600" eaLnBrk="0" fontAlgn="base" hangingPunct="0">
              <a:spcBef>
                <a:spcPct val="0"/>
              </a:spcBef>
              <a:spcAft>
                <a:spcPct val="0"/>
              </a:spcAft>
              <a:defRPr sz="1000">
                <a:solidFill>
                  <a:srgbClr val="004994"/>
                </a:solidFill>
                <a:latin typeface="Arial" charset="0"/>
              </a:defRPr>
            </a:lvl7pPr>
            <a:lvl8pPr marL="3429000" indent="-228600" eaLnBrk="0" fontAlgn="base" hangingPunct="0">
              <a:spcBef>
                <a:spcPct val="0"/>
              </a:spcBef>
              <a:spcAft>
                <a:spcPct val="0"/>
              </a:spcAft>
              <a:defRPr sz="1000">
                <a:solidFill>
                  <a:srgbClr val="004994"/>
                </a:solidFill>
                <a:latin typeface="Arial" charset="0"/>
              </a:defRPr>
            </a:lvl8pPr>
            <a:lvl9pPr marL="3886200" indent="-228600" eaLnBrk="0" fontAlgn="base" hangingPunct="0">
              <a:spcBef>
                <a:spcPct val="0"/>
              </a:spcBef>
              <a:spcAft>
                <a:spcPct val="0"/>
              </a:spcAft>
              <a:defRPr sz="1000">
                <a:solidFill>
                  <a:srgbClr val="004994"/>
                </a:solidFill>
                <a:latin typeface="Arial" charset="0"/>
              </a:defRPr>
            </a:lvl9pPr>
          </a:lstStyle>
          <a:p>
            <a:pPr>
              <a:defRPr/>
            </a:pPr>
            <a:fld id="{04A7CDCC-B029-4075-BD4E-E11016E6FCF0}" type="slidenum">
              <a:rPr lang="de-DE" altLang="de-DE" sz="1200" smtClean="0">
                <a:solidFill>
                  <a:prstClr val="black"/>
                </a:solidFill>
                <a:latin typeface="Times" pitchFamily="18" charset="0"/>
              </a:rPr>
              <a:pPr>
                <a:defRPr/>
              </a:pPr>
              <a:t>18</a:t>
            </a:fld>
            <a:endParaRPr lang="de-DE" altLang="de-DE" sz="1200" smtClean="0">
              <a:solidFill>
                <a:prstClr val="black"/>
              </a:solidFill>
              <a:latin typeface="Times" pitchFamily="18" charset="0"/>
            </a:endParaRPr>
          </a:p>
        </p:txBody>
      </p:sp>
      <p:sp>
        <p:nvSpPr>
          <p:cNvPr id="19459"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p:txBody>
          <a:bodyPr/>
          <a:lstStyle/>
          <a:p>
            <a:pPr eaLnBrk="1" hangingPunct="1">
              <a:defRPr/>
            </a:pPr>
            <a:r>
              <a:rPr lang="de-DE" altLang="de-DE" dirty="0" smtClean="0"/>
              <a:t>Problem:</a:t>
            </a:r>
          </a:p>
          <a:p>
            <a:pPr marL="0" indent="0">
              <a:buClr>
                <a:schemeClr val="tx2">
                  <a:lumMod val="75000"/>
                </a:schemeClr>
              </a:buClr>
              <a:defRPr/>
            </a:pPr>
            <a:r>
              <a:rPr lang="de-DE" altLang="de-DE" dirty="0" smtClean="0"/>
              <a:t>Mitarbeiter muss in regelmäßigen Abständen die Druckwalze einer Fertigungslinie reinigen. </a:t>
            </a:r>
            <a:br>
              <a:rPr lang="de-DE" altLang="de-DE" dirty="0" smtClean="0"/>
            </a:br>
            <a:r>
              <a:rPr lang="de-DE" altLang="de-DE" dirty="0" smtClean="0"/>
              <a:t>Hierzu muss er an die Walze herantreten und diese mit einem speziellen Reinigungstuch säubern. </a:t>
            </a:r>
          </a:p>
          <a:p>
            <a:pPr marL="0" indent="0">
              <a:buClr>
                <a:schemeClr val="tx2">
                  <a:lumMod val="75000"/>
                </a:schemeClr>
              </a:buClr>
              <a:defRPr/>
            </a:pPr>
            <a:endParaRPr lang="de-DE" altLang="de-DE" dirty="0" smtClean="0"/>
          </a:p>
          <a:p>
            <a:pPr marL="0" indent="0">
              <a:buClr>
                <a:schemeClr val="tx2">
                  <a:lumMod val="75000"/>
                </a:schemeClr>
              </a:buClr>
              <a:defRPr/>
            </a:pPr>
            <a:r>
              <a:rPr lang="de-DE" altLang="de-DE" dirty="0" smtClean="0"/>
              <a:t>Der Zugang zur Walze ist nur durch eine verriegelte Türe bzw. Schutzhaube möglich. Durch das Öffnen des Schutzes wird die Fertigungslinie stillgesetzt.</a:t>
            </a:r>
          </a:p>
          <a:p>
            <a:pPr marL="0" indent="0">
              <a:buClr>
                <a:schemeClr val="tx2">
                  <a:lumMod val="75000"/>
                </a:schemeClr>
              </a:buClr>
              <a:defRPr/>
            </a:pPr>
            <a:r>
              <a:rPr lang="de-DE" dirty="0" smtClean="0"/>
              <a:t>Aufgrund der örtlichen Gegebenheiten kann immer nur ein Teilbereich der Walze gesäubert werden. </a:t>
            </a:r>
          </a:p>
          <a:p>
            <a:pPr marL="0" indent="0">
              <a:buClr>
                <a:schemeClr val="tx2">
                  <a:lumMod val="75000"/>
                </a:schemeClr>
              </a:buClr>
              <a:defRPr/>
            </a:pPr>
            <a:r>
              <a:rPr lang="de-DE" dirty="0" smtClean="0"/>
              <a:t/>
            </a:r>
            <a:br>
              <a:rPr lang="de-DE" dirty="0" smtClean="0"/>
            </a:br>
            <a:r>
              <a:rPr lang="de-DE" dirty="0" smtClean="0"/>
              <a:t>Der Mitarbeiter muss daher immer wieder den Gefahrbereich verlassen, am Steuerpult die Fertigungslinie kurz anlaufen lassen und kann dann erst wieder in den Gefahrenbereich, um den nächsten Teilbereich zu säubern.</a:t>
            </a:r>
          </a:p>
          <a:p>
            <a:pPr marL="0" indent="0">
              <a:buClr>
                <a:schemeClr val="tx2">
                  <a:lumMod val="75000"/>
                </a:schemeClr>
              </a:buClr>
              <a:defRPr/>
            </a:pPr>
            <a:endParaRPr lang="de-DE" altLang="de-DE" dirty="0" smtClean="0"/>
          </a:p>
          <a:p>
            <a:pPr eaLnBrk="1" hangingPunct="1">
              <a:defRPr/>
            </a:pPr>
            <a:endParaRPr lang="de-DE" altLang="de-DE"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lvl1pPr eaLnBrk="0" hangingPunct="0">
              <a:defRPr sz="1000">
                <a:solidFill>
                  <a:srgbClr val="004994"/>
                </a:solidFill>
                <a:latin typeface="Arial" charset="0"/>
              </a:defRPr>
            </a:lvl1pPr>
            <a:lvl2pPr marL="742950" indent="-285750" eaLnBrk="0" hangingPunct="0">
              <a:defRPr sz="1000">
                <a:solidFill>
                  <a:srgbClr val="004994"/>
                </a:solidFill>
                <a:latin typeface="Arial" charset="0"/>
              </a:defRPr>
            </a:lvl2pPr>
            <a:lvl3pPr marL="1143000" indent="-228600" eaLnBrk="0" hangingPunct="0">
              <a:defRPr sz="1000">
                <a:solidFill>
                  <a:srgbClr val="004994"/>
                </a:solidFill>
                <a:latin typeface="Arial" charset="0"/>
              </a:defRPr>
            </a:lvl3pPr>
            <a:lvl4pPr marL="1600200" indent="-228600" eaLnBrk="0" hangingPunct="0">
              <a:defRPr sz="1000">
                <a:solidFill>
                  <a:srgbClr val="004994"/>
                </a:solidFill>
                <a:latin typeface="Arial" charset="0"/>
              </a:defRPr>
            </a:lvl4pPr>
            <a:lvl5pPr marL="2057400" indent="-228600" eaLnBrk="0" hangingPunct="0">
              <a:defRPr sz="1000">
                <a:solidFill>
                  <a:srgbClr val="004994"/>
                </a:solidFill>
                <a:latin typeface="Arial" charset="0"/>
              </a:defRPr>
            </a:lvl5pPr>
            <a:lvl6pPr marL="2514600" indent="-228600" eaLnBrk="0" fontAlgn="base" hangingPunct="0">
              <a:spcBef>
                <a:spcPct val="0"/>
              </a:spcBef>
              <a:spcAft>
                <a:spcPct val="0"/>
              </a:spcAft>
              <a:defRPr sz="1000">
                <a:solidFill>
                  <a:srgbClr val="004994"/>
                </a:solidFill>
                <a:latin typeface="Arial" charset="0"/>
              </a:defRPr>
            </a:lvl6pPr>
            <a:lvl7pPr marL="2971800" indent="-228600" eaLnBrk="0" fontAlgn="base" hangingPunct="0">
              <a:spcBef>
                <a:spcPct val="0"/>
              </a:spcBef>
              <a:spcAft>
                <a:spcPct val="0"/>
              </a:spcAft>
              <a:defRPr sz="1000">
                <a:solidFill>
                  <a:srgbClr val="004994"/>
                </a:solidFill>
                <a:latin typeface="Arial" charset="0"/>
              </a:defRPr>
            </a:lvl7pPr>
            <a:lvl8pPr marL="3429000" indent="-228600" eaLnBrk="0" fontAlgn="base" hangingPunct="0">
              <a:spcBef>
                <a:spcPct val="0"/>
              </a:spcBef>
              <a:spcAft>
                <a:spcPct val="0"/>
              </a:spcAft>
              <a:defRPr sz="1000">
                <a:solidFill>
                  <a:srgbClr val="004994"/>
                </a:solidFill>
                <a:latin typeface="Arial" charset="0"/>
              </a:defRPr>
            </a:lvl8pPr>
            <a:lvl9pPr marL="3886200" indent="-228600" eaLnBrk="0" fontAlgn="base" hangingPunct="0">
              <a:spcBef>
                <a:spcPct val="0"/>
              </a:spcBef>
              <a:spcAft>
                <a:spcPct val="0"/>
              </a:spcAft>
              <a:defRPr sz="1000">
                <a:solidFill>
                  <a:srgbClr val="004994"/>
                </a:solidFill>
                <a:latin typeface="Arial" charset="0"/>
              </a:defRPr>
            </a:lvl9pPr>
          </a:lstStyle>
          <a:p>
            <a:pPr>
              <a:defRPr/>
            </a:pPr>
            <a:fld id="{04A7CDCC-B029-4075-BD4E-E11016E6FCF0}" type="slidenum">
              <a:rPr lang="de-DE" altLang="de-DE" sz="1200" smtClean="0">
                <a:solidFill>
                  <a:prstClr val="black"/>
                </a:solidFill>
                <a:latin typeface="Times" pitchFamily="18" charset="0"/>
              </a:rPr>
              <a:pPr>
                <a:defRPr/>
              </a:pPr>
              <a:t>19</a:t>
            </a:fld>
            <a:endParaRPr lang="de-DE" altLang="de-DE" sz="1200" smtClean="0">
              <a:solidFill>
                <a:prstClr val="black"/>
              </a:solidFill>
              <a:latin typeface="Times" pitchFamily="18" charset="0"/>
            </a:endParaRPr>
          </a:p>
        </p:txBody>
      </p:sp>
      <p:sp>
        <p:nvSpPr>
          <p:cNvPr id="19459"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p:txBody>
          <a:bodyPr/>
          <a:lstStyle/>
          <a:p>
            <a:pPr eaLnBrk="1" hangingPunct="1">
              <a:defRPr/>
            </a:pPr>
            <a:r>
              <a:rPr lang="de-DE" altLang="de-DE" dirty="0" smtClean="0"/>
              <a:t>Problem:</a:t>
            </a:r>
          </a:p>
          <a:p>
            <a:pPr marL="0" indent="0">
              <a:buClr>
                <a:schemeClr val="tx2">
                  <a:lumMod val="75000"/>
                </a:schemeClr>
              </a:buClr>
              <a:defRPr/>
            </a:pPr>
            <a:r>
              <a:rPr lang="de-DE" altLang="de-DE" dirty="0" smtClean="0"/>
              <a:t>Mitarbeiter muss in regelmäßigen Abständen die Druckwalze einer Fertigungslinie reinigen. </a:t>
            </a:r>
            <a:br>
              <a:rPr lang="de-DE" altLang="de-DE" dirty="0" smtClean="0"/>
            </a:br>
            <a:r>
              <a:rPr lang="de-DE" altLang="de-DE" dirty="0" smtClean="0"/>
              <a:t>Hierzu muss er an die Walze herantreten und diese mit einem speziellen Reinigungstuch säubern. </a:t>
            </a:r>
          </a:p>
          <a:p>
            <a:pPr marL="0" indent="0">
              <a:buClr>
                <a:schemeClr val="tx2">
                  <a:lumMod val="75000"/>
                </a:schemeClr>
              </a:buClr>
              <a:defRPr/>
            </a:pPr>
            <a:endParaRPr lang="de-DE" altLang="de-DE" dirty="0" smtClean="0"/>
          </a:p>
          <a:p>
            <a:pPr marL="0" indent="0">
              <a:buClr>
                <a:schemeClr val="tx2">
                  <a:lumMod val="75000"/>
                </a:schemeClr>
              </a:buClr>
              <a:defRPr/>
            </a:pPr>
            <a:r>
              <a:rPr lang="de-DE" altLang="de-DE" dirty="0" smtClean="0"/>
              <a:t>Der Zugang zur Walze ist nur durch eine verriegelte Türe bzw. Schutzhaube möglich. Durch das Öffnen des Schutzes wird die Fertigungslinie stillgesetzt.</a:t>
            </a:r>
          </a:p>
          <a:p>
            <a:pPr marL="0" indent="0">
              <a:buClr>
                <a:schemeClr val="tx2">
                  <a:lumMod val="75000"/>
                </a:schemeClr>
              </a:buClr>
              <a:defRPr/>
            </a:pPr>
            <a:r>
              <a:rPr lang="de-DE" dirty="0" smtClean="0"/>
              <a:t>Aufgrund der örtlichen Gegebenheiten kann immer nur ein Teilbereich der Walze gesäubert werden. </a:t>
            </a:r>
          </a:p>
          <a:p>
            <a:pPr marL="0" indent="0">
              <a:buClr>
                <a:schemeClr val="tx2">
                  <a:lumMod val="75000"/>
                </a:schemeClr>
              </a:buClr>
              <a:defRPr/>
            </a:pPr>
            <a:r>
              <a:rPr lang="de-DE" dirty="0" smtClean="0"/>
              <a:t/>
            </a:r>
            <a:br>
              <a:rPr lang="de-DE" dirty="0" smtClean="0"/>
            </a:br>
            <a:r>
              <a:rPr lang="de-DE" dirty="0" smtClean="0"/>
              <a:t>Der Mitarbeiter muss daher immer wieder den Gefahrbereich verlassen, am Steuerpult die Fertigungslinie kurz anlaufen lassen und kann dann erst wieder in den Gefahrenbereich, um den nächsten Teilbereich zu säubern.</a:t>
            </a:r>
          </a:p>
          <a:p>
            <a:pPr marL="0" indent="0">
              <a:buClr>
                <a:schemeClr val="tx2">
                  <a:lumMod val="75000"/>
                </a:schemeClr>
              </a:buClr>
              <a:defRPr/>
            </a:pPr>
            <a:endParaRPr lang="de-DE" altLang="de-DE" dirty="0" smtClean="0"/>
          </a:p>
          <a:p>
            <a:pPr eaLnBrk="1" hangingPunct="1">
              <a:defRPr/>
            </a:pPr>
            <a:endParaRPr lang="de-DE" alt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000" b="1">
                <a:solidFill>
                  <a:srgbClr val="004994"/>
                </a:solidFill>
                <a:latin typeface="Arial" charset="0"/>
              </a:defRPr>
            </a:lvl1pPr>
            <a:lvl2pPr marL="742950" indent="-285750" defTabSz="950913">
              <a:defRPr sz="3000" b="1">
                <a:solidFill>
                  <a:srgbClr val="004994"/>
                </a:solidFill>
                <a:latin typeface="Arial" charset="0"/>
              </a:defRPr>
            </a:lvl2pPr>
            <a:lvl3pPr marL="1143000" indent="-228600" defTabSz="950913">
              <a:defRPr sz="3000" b="1">
                <a:solidFill>
                  <a:srgbClr val="004994"/>
                </a:solidFill>
                <a:latin typeface="Arial" charset="0"/>
              </a:defRPr>
            </a:lvl3pPr>
            <a:lvl4pPr marL="1600200" indent="-228600" defTabSz="950913">
              <a:defRPr sz="3000" b="1">
                <a:solidFill>
                  <a:srgbClr val="004994"/>
                </a:solidFill>
                <a:latin typeface="Arial" charset="0"/>
              </a:defRPr>
            </a:lvl4pPr>
            <a:lvl5pPr marL="2057400" indent="-228600" defTabSz="950913">
              <a:defRPr sz="3000" b="1">
                <a:solidFill>
                  <a:srgbClr val="004994"/>
                </a:solidFill>
                <a:latin typeface="Arial" charset="0"/>
              </a:defRPr>
            </a:lvl5pPr>
            <a:lvl6pPr marL="2514600" indent="-228600" defTabSz="950913" eaLnBrk="0" fontAlgn="base" hangingPunct="0">
              <a:spcBef>
                <a:spcPct val="0"/>
              </a:spcBef>
              <a:spcAft>
                <a:spcPct val="0"/>
              </a:spcAft>
              <a:defRPr sz="3000" b="1">
                <a:solidFill>
                  <a:srgbClr val="004994"/>
                </a:solidFill>
                <a:latin typeface="Arial" charset="0"/>
              </a:defRPr>
            </a:lvl6pPr>
            <a:lvl7pPr marL="2971800" indent="-228600" defTabSz="950913" eaLnBrk="0" fontAlgn="base" hangingPunct="0">
              <a:spcBef>
                <a:spcPct val="0"/>
              </a:spcBef>
              <a:spcAft>
                <a:spcPct val="0"/>
              </a:spcAft>
              <a:defRPr sz="3000" b="1">
                <a:solidFill>
                  <a:srgbClr val="004994"/>
                </a:solidFill>
                <a:latin typeface="Arial" charset="0"/>
              </a:defRPr>
            </a:lvl7pPr>
            <a:lvl8pPr marL="3429000" indent="-228600" defTabSz="950913" eaLnBrk="0" fontAlgn="base" hangingPunct="0">
              <a:spcBef>
                <a:spcPct val="0"/>
              </a:spcBef>
              <a:spcAft>
                <a:spcPct val="0"/>
              </a:spcAft>
              <a:defRPr sz="3000" b="1">
                <a:solidFill>
                  <a:srgbClr val="004994"/>
                </a:solidFill>
                <a:latin typeface="Arial" charset="0"/>
              </a:defRPr>
            </a:lvl8pPr>
            <a:lvl9pPr marL="3886200" indent="-228600" defTabSz="950913" eaLnBrk="0" fontAlgn="base" hangingPunct="0">
              <a:spcBef>
                <a:spcPct val="0"/>
              </a:spcBef>
              <a:spcAft>
                <a:spcPct val="0"/>
              </a:spcAft>
              <a:defRPr sz="3000" b="1">
                <a:solidFill>
                  <a:srgbClr val="004994"/>
                </a:solidFill>
                <a:latin typeface="Arial" charset="0"/>
              </a:defRPr>
            </a:lvl9pPr>
          </a:lstStyle>
          <a:p>
            <a:fld id="{38FAC912-AABA-460D-991D-F165CBB24292}" type="slidenum">
              <a:rPr lang="de-DE" altLang="de-DE" sz="1200" b="0" smtClean="0">
                <a:solidFill>
                  <a:prstClr val="black"/>
                </a:solidFill>
              </a:rPr>
              <a:pPr/>
              <a:t>2</a:t>
            </a:fld>
            <a:endParaRPr lang="de-DE" altLang="de-DE" sz="1200" b="0" dirty="0" smtClean="0">
              <a:solidFill>
                <a:prstClr val="black"/>
              </a:solidFill>
            </a:endParaRPr>
          </a:p>
        </p:txBody>
      </p:sp>
      <p:sp>
        <p:nvSpPr>
          <p:cNvPr id="18435" name="Rectangle 2"/>
          <p:cNvSpPr>
            <a:spLocks noGrp="1" noRot="1" noChangeAspect="1" noChangeArrowheads="1" noTextEdit="1"/>
          </p:cNvSpPr>
          <p:nvPr>
            <p:ph type="sldImg"/>
          </p:nvPr>
        </p:nvSpPr>
        <p:spPr>
          <a:xfrm>
            <a:off x="962025" y="541338"/>
            <a:ext cx="4935538" cy="3700462"/>
          </a:xfrm>
          <a:ln/>
        </p:spPr>
      </p:sp>
      <p:sp>
        <p:nvSpPr>
          <p:cNvPr id="18436" name="Rectangle 3"/>
          <p:cNvSpPr>
            <a:spLocks noGrp="1" noChangeArrowheads="1"/>
          </p:cNvSpPr>
          <p:nvPr>
            <p:ph type="body" idx="1"/>
          </p:nvPr>
        </p:nvSpPr>
        <p:spPr>
          <a:xfrm>
            <a:off x="914183" y="4342451"/>
            <a:ext cx="5028003" cy="41143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t>Gegenseitige Kommunikation und wissen, was den jeweils anderen betrifft…..</a:t>
            </a:r>
          </a:p>
          <a:p>
            <a:endParaRPr lang="de-DE" altLang="de-DE" dirty="0" smtClean="0"/>
          </a:p>
          <a:p>
            <a:r>
              <a:rPr lang="de-DE" altLang="de-DE" dirty="0" smtClean="0"/>
              <a:t>Ein Hersteller</a:t>
            </a:r>
            <a:r>
              <a:rPr lang="de-DE" altLang="de-DE" baseline="0" dirty="0" smtClean="0"/>
              <a:t> </a:t>
            </a:r>
            <a:r>
              <a:rPr lang="de-DE" altLang="de-DE" dirty="0" smtClean="0"/>
              <a:t>muss nicht nur die Wünsche, sondern auch die Pflichten des Betreibers kennen, um die Maschine richtlinienkonform konstruieren zu können. Ebenso muss der Betreiber die Pflichten des Herstellers kennen, um nichts absonderliches zu bestellen. Damit</a:t>
            </a:r>
            <a:r>
              <a:rPr lang="de-DE" altLang="de-DE" baseline="0" dirty="0" smtClean="0"/>
              <a:t> Hersteller und Betreiber über die Wünsche und Pflichten ausreichend informiert sind, muss eine ausreichende Kommunikation zwischen beiden „Parteien“ sichergestellt sein.</a:t>
            </a:r>
          </a:p>
          <a:p>
            <a:endParaRPr lang="de-DE" altLang="de-DE" baseline="0" dirty="0" smtClean="0"/>
          </a:p>
          <a:p>
            <a:r>
              <a:rPr lang="de-DE" altLang="de-DE" baseline="0" dirty="0" smtClean="0"/>
              <a:t>Das Spannungsfeld:</a:t>
            </a:r>
          </a:p>
          <a:p>
            <a:r>
              <a:rPr lang="de-DE" altLang="de-DE" baseline="0" dirty="0" smtClean="0"/>
              <a:t>Die Wünsche und Pflichten des Betreibers sowie die Pflichten des Herstellers bilden im Regelfall ein Spannungsfeld, das der Hersteller (Konstrukteur) beachten muss. Folgende Kriterien können beispielsweise ein Spannungsfeld bilden:</a:t>
            </a:r>
          </a:p>
          <a:p>
            <a:pPr marL="171450" indent="-171450">
              <a:buFont typeface="Arial" panose="020B0604020202020204" pitchFamily="34" charset="0"/>
              <a:buChar char="•"/>
            </a:pPr>
            <a:r>
              <a:rPr lang="de-DE" altLang="de-DE" baseline="0" dirty="0" smtClean="0"/>
              <a:t>Arbeitssicherheit und Gesundheitsschutz</a:t>
            </a:r>
          </a:p>
          <a:p>
            <a:pPr marL="171450" indent="-171450">
              <a:buFont typeface="Arial" panose="020B0604020202020204" pitchFamily="34" charset="0"/>
              <a:buChar char="•"/>
            </a:pPr>
            <a:r>
              <a:rPr lang="de-DE" altLang="de-DE" baseline="0" dirty="0" smtClean="0"/>
              <a:t>Anforderungen seitens des Bedienpersonals beim Betreiber</a:t>
            </a:r>
          </a:p>
          <a:p>
            <a:pPr marL="171450" indent="-171450">
              <a:buFont typeface="Arial" panose="020B0604020202020204" pitchFamily="34" charset="0"/>
              <a:buChar char="•"/>
            </a:pPr>
            <a:r>
              <a:rPr lang="de-DE" altLang="de-DE" baseline="0" dirty="0" smtClean="0"/>
              <a:t>Inbetriebnahme, Probebetrieb, Abnahme beim Betreiber</a:t>
            </a:r>
          </a:p>
          <a:p>
            <a:pPr marL="171450" indent="-171450">
              <a:buFont typeface="Arial" panose="020B0604020202020204" pitchFamily="34" charset="0"/>
              <a:buChar char="•"/>
            </a:pPr>
            <a:r>
              <a:rPr lang="de-DE" altLang="de-DE" baseline="0" dirty="0" smtClean="0"/>
              <a:t>Behördliche Genehmigungen/Verfahren, z. B. bezüglich Umweltschutz, Brandschutz, ….</a:t>
            </a:r>
          </a:p>
          <a:p>
            <a:pPr marL="171450" indent="-171450">
              <a:buFont typeface="Arial" panose="020B0604020202020204" pitchFamily="34" charset="0"/>
              <a:buChar char="•"/>
            </a:pPr>
            <a:r>
              <a:rPr lang="de-DE" altLang="de-DE" baseline="0" dirty="0" smtClean="0"/>
              <a:t>usw.</a:t>
            </a:r>
          </a:p>
          <a:p>
            <a:endParaRPr lang="de-DE" altLang="de-DE" baseline="0" dirty="0" smtClean="0"/>
          </a:p>
          <a:p>
            <a:r>
              <a:rPr lang="de-DE" altLang="de-DE" baseline="0" dirty="0" smtClean="0"/>
              <a:t>Die Kriterien zeigen, wie wichtig eine ausreichende Kommunikation zwischen dem Betreiber und dem Hersteller (Konstrukteur) ist. </a:t>
            </a:r>
          </a:p>
          <a:p>
            <a:endParaRPr lang="de-DE" altLang="de-DE" baseline="0" dirty="0" smtClean="0"/>
          </a:p>
          <a:p>
            <a:endParaRPr lang="de-DE" altLang="de-DE" baseline="0" dirty="0" smtClean="0"/>
          </a:p>
          <a:p>
            <a:endParaRPr lang="de-DE" altLang="de-DE" baseline="0" dirty="0" smtClean="0"/>
          </a:p>
          <a:p>
            <a:endParaRPr lang="de-DE" altLang="de-D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a:ln/>
        </p:spPr>
      </p:sp>
      <p:sp>
        <p:nvSpPr>
          <p:cNvPr id="19459" name="Notizenplatzhalter 2"/>
          <p:cNvSpPr>
            <a:spLocks noGrp="1"/>
          </p:cNvSpPr>
          <p:nvPr>
            <p:ph type="body" idx="1"/>
          </p:nvPr>
        </p:nvSpPr>
        <p:spPr>
          <a:noFill/>
        </p:spPr>
        <p:txBody>
          <a:bodyPr/>
          <a:lstStyle/>
          <a:p>
            <a:r>
              <a:rPr lang="de-DE" altLang="de-DE" dirty="0" smtClean="0"/>
              <a:t>Für den Konstrukteur ist dieser Kommunikationsprozess bereits in DIN EN ISO 12100 beschrieben; wichtig ist, den Benutzervorgaben (inkl. dessen gesetzlichen Pflichten) zu kennen.</a:t>
            </a:r>
          </a:p>
        </p:txBody>
      </p:sp>
      <p:sp>
        <p:nvSpPr>
          <p:cNvPr id="19460" name="Foliennummernplatzhalter 3"/>
          <p:cNvSpPr>
            <a:spLocks noGrp="1"/>
          </p:cNvSpPr>
          <p:nvPr>
            <p:ph type="sldNum" sz="quarter" idx="5"/>
          </p:nvPr>
        </p:nvSpPr>
        <p:spPr>
          <a:noFill/>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04E593FE-26E1-4CFF-BEEA-5CB8621294C7}" type="slidenum">
              <a:rPr lang="de-DE" altLang="de-DE" sz="1200" b="0" smtClean="0">
                <a:solidFill>
                  <a:prstClr val="black"/>
                </a:solidFill>
                <a:latin typeface="Times"/>
              </a:rPr>
              <a:pPr/>
              <a:t>3</a:t>
            </a:fld>
            <a:endParaRPr lang="de-DE" altLang="de-DE" sz="1200" b="0" dirty="0" smtClean="0">
              <a:solidFill>
                <a:prstClr val="black"/>
              </a:solidFill>
              <a:latin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noFill/>
        </p:spPr>
        <p:txBody>
          <a:bodyPr/>
          <a:lstStyle/>
          <a:p>
            <a:r>
              <a:rPr lang="de-DE" altLang="de-DE" dirty="0" smtClean="0"/>
              <a:t>Diese Folie dient zur Anregung einer kurzen Diskussion: Pro und Kontra von Manipulation von Schutzeinrichtungen.</a:t>
            </a:r>
          </a:p>
          <a:p>
            <a:endParaRPr lang="de-DE" altLang="de-DE" dirty="0" smtClean="0"/>
          </a:p>
          <a:p>
            <a:r>
              <a:rPr lang="de-DE" altLang="de-DE" dirty="0" smtClean="0"/>
              <a:t>Schnell wird sichtbar, dass keiner der aufgeführten Punkte einen positiven Effekt mit sich bringt. Die zeitliche Begründungen werden zwar immer genannt als Grund für die Manipulation, in den meisten Fällen bedeutet ein ausgereiftes Bedien- und Sicherheitskonzept eine noch wesentlichere Steigerung der Zeiteinsparung.</a:t>
            </a:r>
          </a:p>
        </p:txBody>
      </p:sp>
      <p:sp>
        <p:nvSpPr>
          <p:cNvPr id="20484" name="Foliennummernplatzhalter 3"/>
          <p:cNvSpPr>
            <a:spLocks noGrp="1"/>
          </p:cNvSpPr>
          <p:nvPr>
            <p:ph type="sldNum" sz="quarter" idx="5"/>
          </p:nvPr>
        </p:nvSpPr>
        <p:spPr>
          <a:noFill/>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501891B3-D4C4-461E-ABCB-7137DDA4B718}" type="slidenum">
              <a:rPr lang="de-DE" altLang="de-DE" sz="1200" b="0" smtClean="0">
                <a:solidFill>
                  <a:prstClr val="black"/>
                </a:solidFill>
                <a:latin typeface="Times"/>
              </a:rPr>
              <a:pPr/>
              <a:t>4</a:t>
            </a:fld>
            <a:endParaRPr lang="de-DE" altLang="de-DE" sz="1200" b="0" dirty="0" smtClean="0">
              <a:solidFill>
                <a:prstClr val="black"/>
              </a:solidFill>
              <a:latin typeface="Time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000" b="1">
                <a:solidFill>
                  <a:srgbClr val="004994"/>
                </a:solidFill>
                <a:latin typeface="Arial" charset="0"/>
              </a:defRPr>
            </a:lvl1pPr>
            <a:lvl2pPr marL="742950" indent="-285750" defTabSz="950913">
              <a:defRPr sz="3000" b="1">
                <a:solidFill>
                  <a:srgbClr val="004994"/>
                </a:solidFill>
                <a:latin typeface="Arial" charset="0"/>
              </a:defRPr>
            </a:lvl2pPr>
            <a:lvl3pPr marL="1143000" indent="-228600" defTabSz="950913">
              <a:defRPr sz="3000" b="1">
                <a:solidFill>
                  <a:srgbClr val="004994"/>
                </a:solidFill>
                <a:latin typeface="Arial" charset="0"/>
              </a:defRPr>
            </a:lvl3pPr>
            <a:lvl4pPr marL="1600200" indent="-228600" defTabSz="950913">
              <a:defRPr sz="3000" b="1">
                <a:solidFill>
                  <a:srgbClr val="004994"/>
                </a:solidFill>
                <a:latin typeface="Arial" charset="0"/>
              </a:defRPr>
            </a:lvl4pPr>
            <a:lvl5pPr marL="2057400" indent="-228600" defTabSz="950913">
              <a:defRPr sz="3000" b="1">
                <a:solidFill>
                  <a:srgbClr val="004994"/>
                </a:solidFill>
                <a:latin typeface="Arial" charset="0"/>
              </a:defRPr>
            </a:lvl5pPr>
            <a:lvl6pPr marL="2514600" indent="-228600" defTabSz="950913" eaLnBrk="0" fontAlgn="base" hangingPunct="0">
              <a:spcBef>
                <a:spcPct val="0"/>
              </a:spcBef>
              <a:spcAft>
                <a:spcPct val="0"/>
              </a:spcAft>
              <a:defRPr sz="3000" b="1">
                <a:solidFill>
                  <a:srgbClr val="004994"/>
                </a:solidFill>
                <a:latin typeface="Arial" charset="0"/>
              </a:defRPr>
            </a:lvl6pPr>
            <a:lvl7pPr marL="2971800" indent="-228600" defTabSz="950913" eaLnBrk="0" fontAlgn="base" hangingPunct="0">
              <a:spcBef>
                <a:spcPct val="0"/>
              </a:spcBef>
              <a:spcAft>
                <a:spcPct val="0"/>
              </a:spcAft>
              <a:defRPr sz="3000" b="1">
                <a:solidFill>
                  <a:srgbClr val="004994"/>
                </a:solidFill>
                <a:latin typeface="Arial" charset="0"/>
              </a:defRPr>
            </a:lvl7pPr>
            <a:lvl8pPr marL="3429000" indent="-228600" defTabSz="950913" eaLnBrk="0" fontAlgn="base" hangingPunct="0">
              <a:spcBef>
                <a:spcPct val="0"/>
              </a:spcBef>
              <a:spcAft>
                <a:spcPct val="0"/>
              </a:spcAft>
              <a:defRPr sz="3000" b="1">
                <a:solidFill>
                  <a:srgbClr val="004994"/>
                </a:solidFill>
                <a:latin typeface="Arial" charset="0"/>
              </a:defRPr>
            </a:lvl8pPr>
            <a:lvl9pPr marL="3886200" indent="-228600" defTabSz="950913" eaLnBrk="0" fontAlgn="base" hangingPunct="0">
              <a:spcBef>
                <a:spcPct val="0"/>
              </a:spcBef>
              <a:spcAft>
                <a:spcPct val="0"/>
              </a:spcAft>
              <a:defRPr sz="3000" b="1">
                <a:solidFill>
                  <a:srgbClr val="004994"/>
                </a:solidFill>
                <a:latin typeface="Arial" charset="0"/>
              </a:defRPr>
            </a:lvl9pPr>
          </a:lstStyle>
          <a:p>
            <a:fld id="{A8C798EB-E6F4-474C-A47F-2CE821DCAB9C}" type="slidenum">
              <a:rPr lang="de-DE" altLang="de-DE" sz="1200" b="0" smtClean="0">
                <a:solidFill>
                  <a:prstClr val="black"/>
                </a:solidFill>
              </a:rPr>
              <a:pPr/>
              <a:t>5</a:t>
            </a:fld>
            <a:endParaRPr lang="de-DE" altLang="de-DE" sz="1200" b="0" dirty="0" smtClean="0">
              <a:solidFill>
                <a:prstClr val="black"/>
              </a:solidFill>
            </a:endParaRPr>
          </a:p>
        </p:txBody>
      </p:sp>
      <p:sp>
        <p:nvSpPr>
          <p:cNvPr id="21507" name="Rectangle 2"/>
          <p:cNvSpPr>
            <a:spLocks noGrp="1" noRot="1" noChangeAspect="1" noChangeArrowheads="1" noTextEdit="1"/>
          </p:cNvSpPr>
          <p:nvPr>
            <p:ph type="sldImg"/>
          </p:nvPr>
        </p:nvSpPr>
        <p:spPr>
          <a:xfrm>
            <a:off x="962025" y="541338"/>
            <a:ext cx="4935538" cy="3700462"/>
          </a:xfrm>
          <a:ln/>
        </p:spPr>
      </p:sp>
      <p:sp>
        <p:nvSpPr>
          <p:cNvPr id="23556" name="Rectangle 3"/>
          <p:cNvSpPr>
            <a:spLocks noGrp="1" noChangeArrowheads="1"/>
          </p:cNvSpPr>
          <p:nvPr>
            <p:ph type="body" idx="1"/>
          </p:nvPr>
        </p:nvSpPr>
        <p:spPr>
          <a:xfrm>
            <a:off x="914183" y="4342451"/>
            <a:ext cx="5028003" cy="4114361"/>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dirty="0" smtClean="0"/>
              <a:t>Wo ein Wille zur Beseitigung von Manipulationshandlungen ist, dort kann sich durch die Anwendung der DIN EN ISO 12100 viel Positives erreichen.</a:t>
            </a:r>
          </a:p>
          <a:p>
            <a:pPr>
              <a:defRPr/>
            </a:pPr>
            <a:r>
              <a:rPr lang="de-DE" dirty="0" smtClean="0"/>
              <a:t>Dazu bedarf es:</a:t>
            </a:r>
          </a:p>
          <a:p>
            <a:pPr marL="177822" indent="-177822">
              <a:buFontTx/>
              <a:buChar char="-"/>
              <a:defRPr/>
            </a:pPr>
            <a:r>
              <a:rPr lang="de-DE" dirty="0" smtClean="0"/>
              <a:t>der technischen Voraussetzungen (kosten Geld, sparen jedoch ungemein in der Fertigung)</a:t>
            </a:r>
          </a:p>
          <a:p>
            <a:pPr marL="177822" indent="-177822">
              <a:buFontTx/>
              <a:buChar char="-"/>
              <a:defRPr/>
            </a:pPr>
            <a:r>
              <a:rPr lang="de-DE" dirty="0" smtClean="0"/>
              <a:t>organisatorischer Voraussetzungen (der Weg muss umgesetzt werden – auf allen Hierarchieebenen)</a:t>
            </a:r>
          </a:p>
          <a:p>
            <a:pPr marL="177822" indent="-177822">
              <a:buFontTx/>
              <a:buChar char="-"/>
              <a:defRPr/>
            </a:pPr>
            <a:r>
              <a:rPr lang="de-DE" dirty="0" smtClean="0"/>
              <a:t>persönliche Vorlieben müssen ggf. revidiert werden.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200" b="0" dirty="0" smtClean="0">
                <a:solidFill>
                  <a:prstClr val="black"/>
                </a:solidFill>
              </a:rPr>
              <a:t>17.01.2001</a:t>
            </a:r>
          </a:p>
        </p:txBody>
      </p:sp>
      <p:sp>
        <p:nvSpPr>
          <p:cNvPr id="22531"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200" b="0" dirty="0" smtClean="0">
                <a:solidFill>
                  <a:prstClr val="black"/>
                </a:solidFill>
              </a:rPr>
              <a:t>Folienbezeichnung</a:t>
            </a:r>
          </a:p>
        </p:txBody>
      </p:sp>
      <p:sp>
        <p:nvSpPr>
          <p:cNvPr id="2253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275EB55A-0F69-4E12-AFD6-358A3470844D}" type="slidenum">
              <a:rPr lang="de-DE" altLang="de-DE" sz="1200" b="0" smtClean="0">
                <a:solidFill>
                  <a:prstClr val="black"/>
                </a:solidFill>
              </a:rPr>
              <a:pPr/>
              <a:t>6</a:t>
            </a:fld>
            <a:endParaRPr lang="de-DE" altLang="de-DE" sz="1200" b="0" dirty="0" smtClean="0">
              <a:solidFill>
                <a:prstClr val="black"/>
              </a:solidFill>
            </a:endParaRPr>
          </a:p>
        </p:txBody>
      </p:sp>
      <p:sp>
        <p:nvSpPr>
          <p:cNvPr id="22533" name="Rectangle 2"/>
          <p:cNvSpPr>
            <a:spLocks noGrp="1" noRot="1" noChangeAspect="1" noChangeArrowheads="1" noTextEdit="1"/>
          </p:cNvSpPr>
          <p:nvPr>
            <p:ph type="sldImg"/>
          </p:nvPr>
        </p:nvSpPr>
        <p:spPr>
          <a:xfrm>
            <a:off x="960438" y="538163"/>
            <a:ext cx="4937125" cy="3702050"/>
          </a:xfrm>
          <a:ln/>
        </p:spPr>
      </p:sp>
      <p:sp>
        <p:nvSpPr>
          <p:cNvPr id="37894" name="Rectangle 3"/>
          <p:cNvSpPr>
            <a:spLocks noGrp="1" noChangeArrowheads="1"/>
          </p:cNvSpPr>
          <p:nvPr>
            <p:ph type="body" idx="1"/>
          </p:nvPr>
        </p:nvSpPr>
        <p:spPr>
          <a:xfrm>
            <a:off x="914183" y="4343914"/>
            <a:ext cx="5028003" cy="4114361"/>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defRPr/>
            </a:pPr>
            <a:r>
              <a:rPr lang="de-DE" dirty="0" smtClean="0"/>
              <a:t>Beispiel aus der realen Fertigung eines kleine/mittleren</a:t>
            </a:r>
            <a:r>
              <a:rPr lang="de-DE" baseline="0" dirty="0" smtClean="0"/>
              <a:t> Unternehmens </a:t>
            </a:r>
            <a:r>
              <a:rPr lang="de-DE" dirty="0" smtClean="0"/>
              <a:t>(50 Beschäftigte), das die Prozesse vorher geplant hat und diese Planung konsequent umsetzt:</a:t>
            </a:r>
          </a:p>
          <a:p>
            <a:pPr marL="171450" indent="-171450">
              <a:buFont typeface="Arial" panose="020B0604020202020204" pitchFamily="34" charset="0"/>
              <a:buChar char="•"/>
              <a:defRPr/>
            </a:pPr>
            <a:r>
              <a:rPr lang="de-DE" dirty="0" smtClean="0"/>
              <a:t>Der Flansch ist zur Reparaturbearbeitung aus einer Erdbaumaschine (Bagger) und muss hinterfräst werden.</a:t>
            </a:r>
          </a:p>
          <a:p>
            <a:pPr marL="171450" indent="-171450">
              <a:buFont typeface="Arial" panose="020B0604020202020204" pitchFamily="34" charset="0"/>
              <a:buChar char="•"/>
              <a:defRPr/>
            </a:pPr>
            <a:r>
              <a:rPr lang="de-DE" dirty="0" smtClean="0"/>
              <a:t>Die für die automatische Bearbeitung eingesetzte Maschine bietet für diesen Fall keine geeigneten Schutzeinrichtungen, um das Einrichten durchzuführen (Manipulation ist vorhersehbar).</a:t>
            </a:r>
          </a:p>
          <a:p>
            <a:pPr marL="171450" indent="-171450">
              <a:buFont typeface="Arial" panose="020B0604020202020204" pitchFamily="34" charset="0"/>
              <a:buChar char="•"/>
              <a:defRPr/>
            </a:pPr>
            <a:r>
              <a:rPr lang="de-DE" dirty="0" smtClean="0"/>
              <a:t>Der Hersteller verändert seinen betrieblichen Ablauf und setzt ein Voreinstellgerät ein, um das Einrichten vorwiegend außerhalb der Fräsmaschine durchführen zu können.</a:t>
            </a:r>
          </a:p>
          <a:p>
            <a:pPr marL="171450" indent="-171450">
              <a:buFont typeface="Arial" panose="020B0604020202020204" pitchFamily="34" charset="0"/>
              <a:buChar char="•"/>
              <a:defRPr/>
            </a:pPr>
            <a:r>
              <a:rPr lang="de-DE" dirty="0" smtClean="0"/>
              <a:t>Dadurch wird zusätzlich auch die Auslastung der Maschine verbessert </a:t>
            </a:r>
            <a:br>
              <a:rPr lang="de-DE" dirty="0" smtClean="0"/>
            </a:br>
            <a:r>
              <a:rPr lang="de-DE" dirty="0" smtClean="0"/>
              <a:t>(Kosten für das Voreinstellgerät ca. 15 000.- €). </a:t>
            </a:r>
          </a:p>
          <a:p>
            <a:pPr>
              <a:defRPr/>
            </a:pPr>
            <a:r>
              <a:rPr lang="de-DE" dirty="0" smtClean="0"/>
              <a:t>Links das Beispiel ohne hauptzeitparallele Bearbeitung (Hauptzeit ist die Zeit, in der die Maschine -durch was auch immer - belegt wird); rechts das Beispiel mit hauptzeitparalleler Bearbeitung.</a:t>
            </a:r>
          </a:p>
          <a:p>
            <a:pPr>
              <a:defRPr/>
            </a:pPr>
            <a:endParaRPr lang="de-DE" dirty="0" smtClean="0"/>
          </a:p>
          <a:p>
            <a:pPr>
              <a:defRPr/>
            </a:pPr>
            <a:r>
              <a:rPr lang="de-DE" dirty="0" smtClean="0"/>
              <a:t>Nicht schraffiert bedeutet: Nebenarbeit, nicht hauptzeitrelevant</a:t>
            </a:r>
          </a:p>
          <a:p>
            <a:pPr>
              <a:defRPr/>
            </a:pPr>
            <a:r>
              <a:rPr lang="de-DE" dirty="0" smtClean="0"/>
              <a:t>Schraffiert bedeutet: Tätigkeit wird auf der Maschine durchgeführt, belegt diese also.</a:t>
            </a:r>
          </a:p>
          <a:p>
            <a:pPr>
              <a:defRPr/>
            </a:pPr>
            <a:r>
              <a:rPr lang="de-DE" dirty="0" smtClean="0"/>
              <a:t>Rüstzeit: Zeit, in der das Werkzeug/Werkstück an der Maschine angebracht, ausgerichtet und vermessen wird, sowie weitere Nebentätigkeiten vorgenommen werden, die nur auf der Maschine durchführbar sind.</a:t>
            </a:r>
          </a:p>
          <a:p>
            <a:pPr>
              <a:defRPr/>
            </a:pPr>
            <a:endParaRPr lang="de-DE" dirty="0" smtClean="0"/>
          </a:p>
          <a:p>
            <a:pPr>
              <a:defRPr/>
            </a:pPr>
            <a:r>
              <a:rPr lang="de-DE" dirty="0" smtClean="0"/>
              <a:t>Zum Fräsen muss:</a:t>
            </a:r>
          </a:p>
          <a:p>
            <a:pPr marL="177822" indent="-177822">
              <a:buFontTx/>
              <a:buChar char="-"/>
              <a:defRPr/>
            </a:pPr>
            <a:r>
              <a:rPr lang="de-DE" dirty="0" smtClean="0"/>
              <a:t>ein Programm für die Maschine mit den einzelnen Bearbeitungsschritten geschrieben werden,</a:t>
            </a:r>
          </a:p>
          <a:p>
            <a:pPr>
              <a:defRPr/>
            </a:pPr>
            <a:r>
              <a:rPr lang="de-DE" dirty="0" smtClean="0"/>
              <a:t>-  das Werkzeug (Fräser) zusammengebaut werden, da häufig mehrteilig</a:t>
            </a:r>
          </a:p>
          <a:p>
            <a:pPr marL="177822" indent="-177822">
              <a:buFontTx/>
              <a:buChar char="-"/>
              <a:defRPr/>
            </a:pPr>
            <a:r>
              <a:rPr lang="de-DE" dirty="0" smtClean="0"/>
              <a:t>das Werkzeug eingemessen werden („wie lang schaut es von der Aufnahme in die Maschine hinein“)</a:t>
            </a:r>
          </a:p>
          <a:p>
            <a:pPr marL="177822" indent="-177822">
              <a:buFontTx/>
              <a:buChar char="-"/>
              <a:defRPr/>
            </a:pPr>
            <a:r>
              <a:rPr lang="de-DE" dirty="0" smtClean="0"/>
              <a:t>der Nullpunkt des Werkstückes gefunden werden, da sonst das Programm der Maschine keinen geometrischen Bezugspunkt hat (ankratzen = man fährt mit laufendem Fräser so nah an eine definierte Position des Werkstücks, bis die Schneiden des Fräsers zum ersten Mal das Werkstück berühren: Kratzgeräusch)</a:t>
            </a:r>
          </a:p>
          <a:p>
            <a:pPr marL="177822" indent="-177822">
              <a:buFontTx/>
              <a:buChar char="-"/>
              <a:defRPr/>
            </a:pPr>
            <a:r>
              <a:rPr lang="de-DE" dirty="0" smtClean="0"/>
              <a:t>zunächst ein Pilotteil erstellt werden; dieses wird nach der Bearbeitung in der Regel sorgfältig vermessen</a:t>
            </a:r>
          </a:p>
          <a:p>
            <a:pPr marL="177822" indent="-177822">
              <a:buFontTx/>
              <a:buChar char="-"/>
              <a:defRPr/>
            </a:pPr>
            <a:r>
              <a:rPr lang="de-DE" dirty="0" smtClean="0"/>
              <a:t>nachgearbeitet werden – häufig bleibt noch „ein letzter Grat“ stehen, und es muss gesäubert werden.</a:t>
            </a:r>
          </a:p>
          <a:p>
            <a:pPr marL="177822" indent="-177822">
              <a:buFontTx/>
              <a:buChar char="-"/>
              <a:defRPr/>
            </a:pPr>
            <a:endParaRPr lang="de-DE" dirty="0" smtClean="0"/>
          </a:p>
          <a:p>
            <a:pPr marL="177822" indent="-177822">
              <a:buFontTx/>
              <a:buChar char="-"/>
              <a:defRPr/>
            </a:pPr>
            <a:endParaRPr lang="de-D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000" b="1">
                <a:solidFill>
                  <a:srgbClr val="004994"/>
                </a:solidFill>
                <a:latin typeface="Arial" charset="0"/>
              </a:defRPr>
            </a:lvl1pPr>
            <a:lvl2pPr marL="742950" indent="-285750" defTabSz="950913">
              <a:defRPr sz="3000" b="1">
                <a:solidFill>
                  <a:srgbClr val="004994"/>
                </a:solidFill>
                <a:latin typeface="Arial" charset="0"/>
              </a:defRPr>
            </a:lvl2pPr>
            <a:lvl3pPr marL="1143000" indent="-228600" defTabSz="950913">
              <a:defRPr sz="3000" b="1">
                <a:solidFill>
                  <a:srgbClr val="004994"/>
                </a:solidFill>
                <a:latin typeface="Arial" charset="0"/>
              </a:defRPr>
            </a:lvl3pPr>
            <a:lvl4pPr marL="1600200" indent="-228600" defTabSz="950913">
              <a:defRPr sz="3000" b="1">
                <a:solidFill>
                  <a:srgbClr val="004994"/>
                </a:solidFill>
                <a:latin typeface="Arial" charset="0"/>
              </a:defRPr>
            </a:lvl4pPr>
            <a:lvl5pPr marL="2057400" indent="-228600" defTabSz="950913">
              <a:defRPr sz="3000" b="1">
                <a:solidFill>
                  <a:srgbClr val="004994"/>
                </a:solidFill>
                <a:latin typeface="Arial" charset="0"/>
              </a:defRPr>
            </a:lvl5pPr>
            <a:lvl6pPr marL="2514600" indent="-228600" defTabSz="950913" eaLnBrk="0" fontAlgn="base" hangingPunct="0">
              <a:spcBef>
                <a:spcPct val="0"/>
              </a:spcBef>
              <a:spcAft>
                <a:spcPct val="0"/>
              </a:spcAft>
              <a:defRPr sz="3000" b="1">
                <a:solidFill>
                  <a:srgbClr val="004994"/>
                </a:solidFill>
                <a:latin typeface="Arial" charset="0"/>
              </a:defRPr>
            </a:lvl6pPr>
            <a:lvl7pPr marL="2971800" indent="-228600" defTabSz="950913" eaLnBrk="0" fontAlgn="base" hangingPunct="0">
              <a:spcBef>
                <a:spcPct val="0"/>
              </a:spcBef>
              <a:spcAft>
                <a:spcPct val="0"/>
              </a:spcAft>
              <a:defRPr sz="3000" b="1">
                <a:solidFill>
                  <a:srgbClr val="004994"/>
                </a:solidFill>
                <a:latin typeface="Arial" charset="0"/>
              </a:defRPr>
            </a:lvl7pPr>
            <a:lvl8pPr marL="3429000" indent="-228600" defTabSz="950913" eaLnBrk="0" fontAlgn="base" hangingPunct="0">
              <a:spcBef>
                <a:spcPct val="0"/>
              </a:spcBef>
              <a:spcAft>
                <a:spcPct val="0"/>
              </a:spcAft>
              <a:defRPr sz="3000" b="1">
                <a:solidFill>
                  <a:srgbClr val="004994"/>
                </a:solidFill>
                <a:latin typeface="Arial" charset="0"/>
              </a:defRPr>
            </a:lvl8pPr>
            <a:lvl9pPr marL="3886200" indent="-228600" defTabSz="950913" eaLnBrk="0" fontAlgn="base" hangingPunct="0">
              <a:spcBef>
                <a:spcPct val="0"/>
              </a:spcBef>
              <a:spcAft>
                <a:spcPct val="0"/>
              </a:spcAft>
              <a:defRPr sz="3000" b="1">
                <a:solidFill>
                  <a:srgbClr val="004994"/>
                </a:solidFill>
                <a:latin typeface="Arial" charset="0"/>
              </a:defRPr>
            </a:lvl9pPr>
          </a:lstStyle>
          <a:p>
            <a:fld id="{A3AC11B9-ADAB-4288-B108-043EEE6B1EF3}" type="slidenum">
              <a:rPr lang="de-DE" altLang="de-DE" sz="1200" b="0" smtClean="0">
                <a:solidFill>
                  <a:prstClr val="black"/>
                </a:solidFill>
              </a:rPr>
              <a:pPr/>
              <a:t>7</a:t>
            </a:fld>
            <a:endParaRPr lang="de-DE" altLang="de-DE" sz="1200" b="0" dirty="0" smtClean="0">
              <a:solidFill>
                <a:prstClr val="black"/>
              </a:solidFill>
            </a:endParaRPr>
          </a:p>
        </p:txBody>
      </p:sp>
      <p:sp>
        <p:nvSpPr>
          <p:cNvPr id="23555" name="Rectangle 2"/>
          <p:cNvSpPr>
            <a:spLocks noGrp="1" noRot="1" noChangeAspect="1" noChangeArrowheads="1" noTextEdit="1"/>
          </p:cNvSpPr>
          <p:nvPr>
            <p:ph type="sldImg"/>
          </p:nvPr>
        </p:nvSpPr>
        <p:spPr>
          <a:xfrm>
            <a:off x="962025" y="541338"/>
            <a:ext cx="4935538" cy="3700462"/>
          </a:xfrm>
          <a:ln/>
        </p:spPr>
      </p:sp>
      <p:sp>
        <p:nvSpPr>
          <p:cNvPr id="23556" name="Rectangle 3"/>
          <p:cNvSpPr>
            <a:spLocks noGrp="1" noChangeArrowheads="1"/>
          </p:cNvSpPr>
          <p:nvPr>
            <p:ph type="body" idx="1"/>
          </p:nvPr>
        </p:nvSpPr>
        <p:spPr>
          <a:xfrm>
            <a:off x="914183" y="4342451"/>
            <a:ext cx="5028003" cy="41143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t>Auch ein Punkt aus DIN EN ISO 12100:</a:t>
            </a:r>
          </a:p>
          <a:p>
            <a:r>
              <a:rPr lang="de-DE" altLang="de-DE" dirty="0" smtClean="0"/>
              <a:t>Betrachtung aller Lebensphasen, schaffen von geeigneten Betriebsarten. Wenn eine Arbeitsaufgabe erledigt werden muss, kann auch eine sicherheitsgerichtete Betriebsart für die technische Möglichkeit zur Umsetzung dieser Aufgabe sorgen. Dies ist geplant und erhöht somit die Verfügbarkeit.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a:ln/>
        </p:spPr>
      </p:sp>
      <p:sp>
        <p:nvSpPr>
          <p:cNvPr id="133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t>Die Übersicht zeigt eine Auswahl relevanter Fragen, die sich der Betreiber (Kunde) stellen und die</a:t>
            </a:r>
            <a:r>
              <a:rPr lang="de-DE" altLang="de-DE" baseline="0" dirty="0" smtClean="0"/>
              <a:t> er </a:t>
            </a:r>
            <a:r>
              <a:rPr lang="de-DE" altLang="de-DE" dirty="0" smtClean="0"/>
              <a:t>beantworten muss - auch, welcher betriebliche Personenkreis dabei involviert sein sollte. Die Darstellung erhebt keinen Anspruch auf Vollständigkeit. </a:t>
            </a:r>
          </a:p>
        </p:txBody>
      </p:sp>
      <p:sp>
        <p:nvSpPr>
          <p:cNvPr id="1331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F1FED0C1-D3B7-4A73-AC06-4C39D1AF20F3}" type="slidenum">
              <a:rPr lang="de-DE" altLang="de-DE" sz="1200" b="0" smtClean="0">
                <a:solidFill>
                  <a:prstClr val="black"/>
                </a:solidFill>
                <a:latin typeface="Times"/>
              </a:rPr>
              <a:pPr/>
              <a:t>8</a:t>
            </a:fld>
            <a:endParaRPr lang="de-DE" altLang="de-DE" sz="1200" b="0" smtClean="0">
              <a:solidFill>
                <a:prstClr val="black"/>
              </a:solidFill>
              <a:latin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t>Fortsetzung der Übersicht:</a:t>
            </a:r>
          </a:p>
          <a:p>
            <a:endParaRPr lang="de-DE" altLang="de-DE" dirty="0" smtClean="0"/>
          </a:p>
          <a:p>
            <a:r>
              <a:rPr lang="de-DE" altLang="de-DE" dirty="0" smtClean="0"/>
              <a:t>Die Übersicht zeigt eine Auswahl relevanter Fragen, die sich der Betreiber (Kunde) stellen und die er beantworten muss – auch, welcher betriebliche Personenkreis dabei involviert sein sollte. Die Darstellung erhebt keinen Anspruch auf Vollständigkeit. </a:t>
            </a:r>
          </a:p>
        </p:txBody>
      </p:sp>
      <p:sp>
        <p:nvSpPr>
          <p:cNvPr id="1434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D0778B5A-C161-4C22-BE4F-FCEB3AA7FED2}" type="slidenum">
              <a:rPr lang="de-DE" altLang="de-DE" sz="1200" b="0" smtClean="0">
                <a:solidFill>
                  <a:prstClr val="black"/>
                </a:solidFill>
                <a:latin typeface="Times"/>
              </a:rPr>
              <a:pPr/>
              <a:t>9</a:t>
            </a:fld>
            <a:endParaRPr lang="de-DE" altLang="de-DE" sz="1200" b="0" smtClean="0">
              <a:solidFill>
                <a:prstClr val="black"/>
              </a:solidFill>
              <a:latin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2" name="Rechteck 71"/>
          <p:cNvSpPr/>
          <p:nvPr/>
        </p:nvSpPr>
        <p:spPr>
          <a:xfrm>
            <a:off x="0" y="6669360"/>
            <a:ext cx="9144000" cy="188640"/>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4994"/>
              </a:solidFill>
            </a:endParaRPr>
          </a:p>
        </p:txBody>
      </p:sp>
      <p:pic>
        <p:nvPicPr>
          <p:cNvPr id="71" name="Grafik 7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5947590"/>
            <a:ext cx="1800000" cy="671561"/>
          </a:xfrm>
          <a:prstGeom prst="rect">
            <a:avLst/>
          </a:prstGeom>
        </p:spPr>
      </p:pic>
      <p:sp>
        <p:nvSpPr>
          <p:cNvPr id="2" name="Titel 1"/>
          <p:cNvSpPr>
            <a:spLocks noGrp="1"/>
          </p:cNvSpPr>
          <p:nvPr>
            <p:ph type="ctrTitle"/>
          </p:nvPr>
        </p:nvSpPr>
        <p:spPr>
          <a:xfrm>
            <a:off x="2021573" y="2189163"/>
            <a:ext cx="6637338" cy="936000"/>
          </a:xfrm>
        </p:spPr>
        <p:txBody>
          <a:bodyPr lIns="0" tIns="0" rIns="0" bIns="0" anchor="t" anchorCtr="0"/>
          <a:lstStyle>
            <a:lvl1pPr algn="l">
              <a:defRPr sz="3000"/>
            </a:lvl1pPr>
          </a:lstStyle>
          <a:p>
            <a:r>
              <a:rPr lang="de-DE" noProof="0" dirty="0" smtClean="0"/>
              <a:t>Titelmasterformat durch Klicken bearbeiten</a:t>
            </a:r>
            <a:endParaRPr lang="de-DE" noProof="0" dirty="0"/>
          </a:p>
        </p:txBody>
      </p:sp>
      <p:sp>
        <p:nvSpPr>
          <p:cNvPr id="3" name="Untertitel 2"/>
          <p:cNvSpPr>
            <a:spLocks noGrp="1"/>
          </p:cNvSpPr>
          <p:nvPr>
            <p:ph type="subTitle" idx="1"/>
          </p:nvPr>
        </p:nvSpPr>
        <p:spPr>
          <a:xfrm>
            <a:off x="2021573" y="3103563"/>
            <a:ext cx="6637338" cy="1587500"/>
          </a:xfrm>
        </p:spPr>
        <p:txBody>
          <a:bodyPr lIns="0" tIns="0" rIns="0" bIns="0" anchor="t" anchorCtr="0"/>
          <a:lstStyle>
            <a:lvl1pPr marL="0" indent="0" algn="l">
              <a:lnSpc>
                <a:spcPct val="100000"/>
              </a:lnSpc>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de-DE" noProof="0"/>
          </a:p>
        </p:txBody>
      </p:sp>
      <p:sp>
        <p:nvSpPr>
          <p:cNvPr id="4" name="Datumsplatzhalter 3"/>
          <p:cNvSpPr>
            <a:spLocks noGrp="1"/>
          </p:cNvSpPr>
          <p:nvPr>
            <p:ph type="dt" sz="half" idx="10"/>
          </p:nvPr>
        </p:nvSpPr>
        <p:spPr>
          <a:xfrm>
            <a:off x="2021573" y="6252027"/>
            <a:ext cx="6637338" cy="321416"/>
          </a:xfrm>
        </p:spPr>
        <p:txBody>
          <a:bodyPr/>
          <a:lstStyle>
            <a:lvl1pPr algn="l">
              <a:defRPr sz="1800">
                <a:solidFill>
                  <a:schemeClr val="tx1"/>
                </a:solidFill>
              </a:defRPr>
            </a:lvl1pPr>
          </a:lstStyle>
          <a:p>
            <a:fld id="{02BCBB94-2048-48BF-81BF-2F9CA4314CE0}" type="datetime1">
              <a:rPr lang="de-DE" smtClean="0"/>
              <a:t>30.03.2016</a:t>
            </a:fld>
            <a:endParaRPr lang="de-DE"/>
          </a:p>
        </p:txBody>
      </p:sp>
      <p:sp>
        <p:nvSpPr>
          <p:cNvPr id="5" name="Fußzeilenplatzhalter 4"/>
          <p:cNvSpPr>
            <a:spLocks noGrp="1"/>
          </p:cNvSpPr>
          <p:nvPr>
            <p:ph type="ftr" sz="quarter" idx="11"/>
          </p:nvPr>
        </p:nvSpPr>
        <p:spPr>
          <a:xfrm>
            <a:off x="2021573" y="5910263"/>
            <a:ext cx="6637338" cy="321416"/>
          </a:xfrm>
        </p:spPr>
        <p:txBody>
          <a:bodyPr wrap="none"/>
          <a:lstStyle>
            <a:lvl1pPr algn="l">
              <a:defRPr sz="1800">
                <a:solidFill>
                  <a:schemeClr val="tx1"/>
                </a:solidFill>
              </a:defRPr>
            </a:lvl1pPr>
          </a:lstStyle>
          <a:p>
            <a:r>
              <a:rPr lang="de-DE" dirty="0" smtClean="0"/>
              <a:t>Vortragstitel, Autor, Veranstaltung</a:t>
            </a:r>
            <a:endParaRPr lang="de-DE" dirty="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30378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Text und Bild">
    <p:spTree>
      <p:nvGrpSpPr>
        <p:cNvPr id="1" name=""/>
        <p:cNvGrpSpPr/>
        <p:nvPr/>
      </p:nvGrpSpPr>
      <p:grpSpPr>
        <a:xfrm>
          <a:off x="0" y="0"/>
          <a:ext cx="0" cy="0"/>
          <a:chOff x="0" y="0"/>
          <a:chExt cx="0" cy="0"/>
        </a:xfrm>
      </p:grpSpPr>
      <p:sp>
        <p:nvSpPr>
          <p:cNvPr id="2" name="Titel 1"/>
          <p:cNvSpPr>
            <a:spLocks noGrp="1"/>
          </p:cNvSpPr>
          <p:nvPr>
            <p:ph type="title"/>
          </p:nvPr>
        </p:nvSpPr>
        <p:spPr>
          <a:xfrm>
            <a:off x="467544" y="1322388"/>
            <a:ext cx="8197879" cy="720000"/>
          </a:xfrm>
        </p:spPr>
        <p:txBody>
          <a:bodyPr/>
          <a:lstStyle/>
          <a:p>
            <a:r>
              <a:rPr lang="de-DE" noProof="0" smtClean="0"/>
              <a:t>Titelmasterformat durch Klicken bearbeiten</a:t>
            </a:r>
            <a:endParaRPr lang="de-DE" noProof="0"/>
          </a:p>
        </p:txBody>
      </p:sp>
      <p:sp>
        <p:nvSpPr>
          <p:cNvPr id="5" name="Datumsplatzhalter 4"/>
          <p:cNvSpPr>
            <a:spLocks noGrp="1"/>
          </p:cNvSpPr>
          <p:nvPr>
            <p:ph type="dt" sz="half" idx="10"/>
          </p:nvPr>
        </p:nvSpPr>
        <p:spPr/>
        <p:txBody>
          <a:bodyPr/>
          <a:lstStyle/>
          <a:p>
            <a:fld id="{E55047B1-2FDA-4944-95C6-5A00CEB1E45F}" type="datetime1">
              <a:rPr lang="de-DE" smtClean="0"/>
              <a:t>30.03.2016</a:t>
            </a:fld>
            <a:endParaRPr lang="de-DE"/>
          </a:p>
        </p:txBody>
      </p:sp>
      <p:sp>
        <p:nvSpPr>
          <p:cNvPr id="6" name="Fußzeilenplatzhalter 5"/>
          <p:cNvSpPr>
            <a:spLocks noGrp="1"/>
          </p:cNvSpPr>
          <p:nvPr>
            <p:ph type="ftr" sz="quarter" idx="11"/>
          </p:nvPr>
        </p:nvSpPr>
        <p:spPr/>
        <p:txBody>
          <a:bodyPr/>
          <a:lstStyle/>
          <a:p>
            <a:r>
              <a:rPr lang="de-DE" dirty="0" smtClean="0"/>
              <a:t>Vortragstitel, Autor, Veranstaltung</a:t>
            </a:r>
            <a:endParaRPr lang="de-DE" dirty="0"/>
          </a:p>
        </p:txBody>
      </p:sp>
      <p:sp>
        <p:nvSpPr>
          <p:cNvPr id="7" name="Foliennummernplatzhalter 6"/>
          <p:cNvSpPr>
            <a:spLocks noGrp="1"/>
          </p:cNvSpPr>
          <p:nvPr>
            <p:ph type="sldNum" sz="quarter" idx="12"/>
          </p:nvPr>
        </p:nvSpPr>
        <p:spPr/>
        <p:txBody>
          <a:bodyPr/>
          <a:lstStyle/>
          <a:p>
            <a:fld id="{B9969C41-6061-44AE-BC98-8FA4AB9BE50E}" type="slidenum">
              <a:rPr lang="de-DE" smtClean="0"/>
              <a:t>‹Nr.›</a:t>
            </a:fld>
            <a:endParaRPr lang="de-DE"/>
          </a:p>
        </p:txBody>
      </p:sp>
      <p:sp>
        <p:nvSpPr>
          <p:cNvPr id="9" name="Inhaltsplatzhalter 8"/>
          <p:cNvSpPr>
            <a:spLocks noGrp="1"/>
          </p:cNvSpPr>
          <p:nvPr>
            <p:ph sz="quarter" idx="13"/>
          </p:nvPr>
        </p:nvSpPr>
        <p:spPr>
          <a:xfrm>
            <a:off x="468312" y="2057400"/>
            <a:ext cx="5364000" cy="4108450"/>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8" name="Bildplatzhalter 7"/>
          <p:cNvSpPr>
            <a:spLocks noGrp="1"/>
          </p:cNvSpPr>
          <p:nvPr>
            <p:ph type="pic" sz="quarter" idx="14"/>
          </p:nvPr>
        </p:nvSpPr>
        <p:spPr>
          <a:xfrm>
            <a:off x="5983423" y="2057400"/>
            <a:ext cx="2682000" cy="4108450"/>
          </a:xfrm>
        </p:spPr>
        <p:txBody>
          <a:bodyPr/>
          <a:lstStyle>
            <a:lvl1pPr marL="0" indent="0">
              <a:buNone/>
              <a:defRPr/>
            </a:lvl1pPr>
          </a:lstStyle>
          <a:p>
            <a:r>
              <a:rPr lang="de-DE" noProof="0" smtClean="0"/>
              <a:t>Bild durch Klicken auf Symbol hinzufügen</a:t>
            </a:r>
            <a:endParaRPr lang="de-DE" noProof="0"/>
          </a:p>
        </p:txBody>
      </p:sp>
    </p:spTree>
    <p:extLst>
      <p:ext uri="{BB962C8B-B14F-4D97-AF65-F5344CB8AC3E}">
        <p14:creationId xmlns:p14="http://schemas.microsoft.com/office/powerpoint/2010/main" val="311264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67544" y="1322388"/>
            <a:ext cx="8197879" cy="720000"/>
          </a:xfrm>
        </p:spPr>
        <p:txBody>
          <a:bodyPr/>
          <a:lstStyle/>
          <a:p>
            <a:r>
              <a:rPr lang="de-DE" noProof="0" smtClean="0"/>
              <a:t>Titelmasterformat durch Klicken bearbeiten</a:t>
            </a:r>
            <a:endParaRPr lang="de-DE" noProof="0"/>
          </a:p>
        </p:txBody>
      </p:sp>
      <p:sp>
        <p:nvSpPr>
          <p:cNvPr id="3" name="Inhaltsplatzhalter 2"/>
          <p:cNvSpPr>
            <a:spLocks noGrp="1"/>
          </p:cNvSpPr>
          <p:nvPr>
            <p:ph sz="half" idx="1"/>
          </p:nvPr>
        </p:nvSpPr>
        <p:spPr>
          <a:xfrm>
            <a:off x="468313" y="2057400"/>
            <a:ext cx="2682000" cy="4108450"/>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5" name="Datumsplatzhalter 4"/>
          <p:cNvSpPr>
            <a:spLocks noGrp="1"/>
          </p:cNvSpPr>
          <p:nvPr>
            <p:ph type="dt" sz="half" idx="10"/>
          </p:nvPr>
        </p:nvSpPr>
        <p:spPr/>
        <p:txBody>
          <a:bodyPr/>
          <a:lstStyle/>
          <a:p>
            <a:fld id="{E5711987-9D0C-4FC2-B8B6-EDE7C22301C3}" type="datetime1">
              <a:rPr lang="de-DE" smtClean="0"/>
              <a:t>30.03.2016</a:t>
            </a:fld>
            <a:endParaRPr lang="de-DE"/>
          </a:p>
        </p:txBody>
      </p:sp>
      <p:sp>
        <p:nvSpPr>
          <p:cNvPr id="6" name="Fußzeilenplatzhalter 5"/>
          <p:cNvSpPr>
            <a:spLocks noGrp="1"/>
          </p:cNvSpPr>
          <p:nvPr>
            <p:ph type="ftr" sz="quarter" idx="11"/>
          </p:nvPr>
        </p:nvSpPr>
        <p:spPr/>
        <p:txBody>
          <a:bodyPr/>
          <a:lstStyle/>
          <a:p>
            <a:r>
              <a:rPr lang="de-DE" smtClean="0"/>
              <a:t>Vortragstitel, Autor, Veranstaltung</a:t>
            </a:r>
            <a:endParaRPr lang="de-DE"/>
          </a:p>
        </p:txBody>
      </p:sp>
      <p:sp>
        <p:nvSpPr>
          <p:cNvPr id="7" name="Foliennummernplatzhalter 6"/>
          <p:cNvSpPr>
            <a:spLocks noGrp="1"/>
          </p:cNvSpPr>
          <p:nvPr>
            <p:ph type="sldNum" sz="quarter" idx="12"/>
          </p:nvPr>
        </p:nvSpPr>
        <p:spPr/>
        <p:txBody>
          <a:bodyPr/>
          <a:lstStyle/>
          <a:p>
            <a:fld id="{B9969C41-6061-44AE-BC98-8FA4AB9BE50E}" type="slidenum">
              <a:rPr lang="de-DE" smtClean="0"/>
              <a:t>‹Nr.›</a:t>
            </a:fld>
            <a:endParaRPr lang="de-DE"/>
          </a:p>
        </p:txBody>
      </p:sp>
      <p:sp>
        <p:nvSpPr>
          <p:cNvPr id="9" name="Inhaltsplatzhalter 8"/>
          <p:cNvSpPr>
            <a:spLocks noGrp="1"/>
          </p:cNvSpPr>
          <p:nvPr>
            <p:ph sz="quarter" idx="13"/>
          </p:nvPr>
        </p:nvSpPr>
        <p:spPr>
          <a:xfrm>
            <a:off x="3301423" y="2057400"/>
            <a:ext cx="5364000" cy="4108450"/>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Tree>
    <p:extLst>
      <p:ext uri="{BB962C8B-B14F-4D97-AF65-F5344CB8AC3E}">
        <p14:creationId xmlns:p14="http://schemas.microsoft.com/office/powerpoint/2010/main" val="3348983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Bild und Text">
    <p:spTree>
      <p:nvGrpSpPr>
        <p:cNvPr id="1" name=""/>
        <p:cNvGrpSpPr/>
        <p:nvPr/>
      </p:nvGrpSpPr>
      <p:grpSpPr>
        <a:xfrm>
          <a:off x="0" y="0"/>
          <a:ext cx="0" cy="0"/>
          <a:chOff x="0" y="0"/>
          <a:chExt cx="0" cy="0"/>
        </a:xfrm>
      </p:grpSpPr>
      <p:sp>
        <p:nvSpPr>
          <p:cNvPr id="2" name="Titel 1"/>
          <p:cNvSpPr>
            <a:spLocks noGrp="1"/>
          </p:cNvSpPr>
          <p:nvPr>
            <p:ph type="title"/>
          </p:nvPr>
        </p:nvSpPr>
        <p:spPr>
          <a:xfrm>
            <a:off x="467544" y="1322388"/>
            <a:ext cx="8197879" cy="720000"/>
          </a:xfrm>
        </p:spPr>
        <p:txBody>
          <a:bodyPr/>
          <a:lstStyle/>
          <a:p>
            <a:r>
              <a:rPr lang="de-DE" noProof="0" smtClean="0"/>
              <a:t>Titelmasterformat durch Klicken bearbeiten</a:t>
            </a:r>
            <a:endParaRPr lang="de-DE" noProof="0"/>
          </a:p>
        </p:txBody>
      </p:sp>
      <p:sp>
        <p:nvSpPr>
          <p:cNvPr id="5" name="Datumsplatzhalter 4"/>
          <p:cNvSpPr>
            <a:spLocks noGrp="1"/>
          </p:cNvSpPr>
          <p:nvPr>
            <p:ph type="dt" sz="half" idx="10"/>
          </p:nvPr>
        </p:nvSpPr>
        <p:spPr/>
        <p:txBody>
          <a:bodyPr/>
          <a:lstStyle/>
          <a:p>
            <a:fld id="{80B47AAC-62FF-4FFE-B2F8-5BB567664EFB}" type="datetime1">
              <a:rPr lang="de-DE" smtClean="0"/>
              <a:t>30.03.2016</a:t>
            </a:fld>
            <a:endParaRPr lang="de-DE"/>
          </a:p>
        </p:txBody>
      </p:sp>
      <p:sp>
        <p:nvSpPr>
          <p:cNvPr id="6" name="Fußzeilenplatzhalter 5"/>
          <p:cNvSpPr>
            <a:spLocks noGrp="1"/>
          </p:cNvSpPr>
          <p:nvPr>
            <p:ph type="ftr" sz="quarter" idx="11"/>
          </p:nvPr>
        </p:nvSpPr>
        <p:spPr/>
        <p:txBody>
          <a:bodyPr/>
          <a:lstStyle/>
          <a:p>
            <a:r>
              <a:rPr lang="de-DE" smtClean="0"/>
              <a:t>Vortragstitel, Autor, Veranstaltung</a:t>
            </a:r>
            <a:endParaRPr lang="de-DE"/>
          </a:p>
        </p:txBody>
      </p:sp>
      <p:sp>
        <p:nvSpPr>
          <p:cNvPr id="7" name="Foliennummernplatzhalter 6"/>
          <p:cNvSpPr>
            <a:spLocks noGrp="1"/>
          </p:cNvSpPr>
          <p:nvPr>
            <p:ph type="sldNum" sz="quarter" idx="12"/>
          </p:nvPr>
        </p:nvSpPr>
        <p:spPr/>
        <p:txBody>
          <a:bodyPr/>
          <a:lstStyle/>
          <a:p>
            <a:fld id="{B9969C41-6061-44AE-BC98-8FA4AB9BE50E}" type="slidenum">
              <a:rPr lang="de-DE" smtClean="0"/>
              <a:t>‹Nr.›</a:t>
            </a:fld>
            <a:endParaRPr lang="de-DE"/>
          </a:p>
        </p:txBody>
      </p:sp>
      <p:sp>
        <p:nvSpPr>
          <p:cNvPr id="9" name="Inhaltsplatzhalter 8"/>
          <p:cNvSpPr>
            <a:spLocks noGrp="1"/>
          </p:cNvSpPr>
          <p:nvPr>
            <p:ph sz="quarter" idx="13"/>
          </p:nvPr>
        </p:nvSpPr>
        <p:spPr>
          <a:xfrm>
            <a:off x="3301423" y="2057400"/>
            <a:ext cx="5364000" cy="4108450"/>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8" name="Bildplatzhalter 7"/>
          <p:cNvSpPr>
            <a:spLocks noGrp="1"/>
          </p:cNvSpPr>
          <p:nvPr>
            <p:ph type="pic" sz="quarter" idx="14"/>
          </p:nvPr>
        </p:nvSpPr>
        <p:spPr>
          <a:xfrm>
            <a:off x="468313" y="2057400"/>
            <a:ext cx="2682000" cy="4108450"/>
          </a:xfrm>
        </p:spPr>
        <p:txBody>
          <a:bodyPr/>
          <a:lstStyle>
            <a:lvl1pPr marL="0" indent="0">
              <a:buNone/>
              <a:defRPr/>
            </a:lvl1pPr>
          </a:lstStyle>
          <a:p>
            <a:r>
              <a:rPr lang="de-DE" noProof="0" smtClean="0"/>
              <a:t>Bild durch Klicken auf Symbol hinzufügen</a:t>
            </a:r>
            <a:endParaRPr lang="de-DE" noProof="0"/>
          </a:p>
        </p:txBody>
      </p:sp>
    </p:spTree>
    <p:extLst>
      <p:ext uri="{BB962C8B-B14F-4D97-AF65-F5344CB8AC3E}">
        <p14:creationId xmlns:p14="http://schemas.microsoft.com/office/powerpoint/2010/main" val="4220706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67544" y="1322388"/>
            <a:ext cx="8197879" cy="720000"/>
          </a:xfrm>
        </p:spPr>
        <p:txBody>
          <a:bodyPr lIns="0" tIns="0" rIns="0" bIns="40074" anchor="t" anchorCtr="0"/>
          <a:lstStyle>
            <a:lvl1pPr algn="l">
              <a:defRPr sz="2800" b="1" baseline="0"/>
            </a:lvl1pPr>
          </a:lstStyle>
          <a:p>
            <a:r>
              <a:rPr lang="de-DE" noProof="0" smtClean="0"/>
              <a:t>Titelmasterformat durch Klicken bearbeiten</a:t>
            </a:r>
            <a:endParaRPr lang="de-DE" noProof="0"/>
          </a:p>
        </p:txBody>
      </p:sp>
      <p:sp>
        <p:nvSpPr>
          <p:cNvPr id="3" name="Bildplatzhalter 2"/>
          <p:cNvSpPr>
            <a:spLocks noGrp="1"/>
          </p:cNvSpPr>
          <p:nvPr>
            <p:ph type="pic" idx="1"/>
          </p:nvPr>
        </p:nvSpPr>
        <p:spPr>
          <a:xfrm>
            <a:off x="467544" y="2057401"/>
            <a:ext cx="8197879" cy="3099791"/>
          </a:xfrm>
        </p:spPr>
        <p:txBody>
          <a:bodyPr lIns="0" tIns="0" rIns="0" bIns="0" anchor="t" anchorCtr="0"/>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smtClean="0"/>
              <a:t>Bild durch Klicken auf Symbol hinzufügen</a:t>
            </a:r>
            <a:endParaRPr lang="de-DE" noProof="0"/>
          </a:p>
        </p:txBody>
      </p:sp>
      <p:sp>
        <p:nvSpPr>
          <p:cNvPr id="4" name="Textplatzhalter 3"/>
          <p:cNvSpPr>
            <a:spLocks noGrp="1"/>
          </p:cNvSpPr>
          <p:nvPr>
            <p:ph type="body" sz="half" idx="2"/>
          </p:nvPr>
        </p:nvSpPr>
        <p:spPr>
          <a:xfrm>
            <a:off x="467544" y="5229199"/>
            <a:ext cx="8197879" cy="936105"/>
          </a:xfrm>
        </p:spPr>
        <p:txBody>
          <a:bodyPr lIns="0" tIns="0" rIns="0" bIns="0" anchor="t" anchorCtr="0"/>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smtClean="0"/>
              <a:t>Textmasterformat bearbeiten</a:t>
            </a:r>
          </a:p>
        </p:txBody>
      </p:sp>
      <p:sp>
        <p:nvSpPr>
          <p:cNvPr id="5" name="Datumsplatzhalter 4"/>
          <p:cNvSpPr>
            <a:spLocks noGrp="1"/>
          </p:cNvSpPr>
          <p:nvPr>
            <p:ph type="dt" sz="half" idx="10"/>
          </p:nvPr>
        </p:nvSpPr>
        <p:spPr/>
        <p:txBody>
          <a:bodyPr/>
          <a:lstStyle/>
          <a:p>
            <a:fld id="{C108EDFF-B1C5-4772-8EEF-4DF64AF60EB7}" type="datetime1">
              <a:rPr lang="de-DE" smtClean="0"/>
              <a:t>30.03.2016</a:t>
            </a:fld>
            <a:endParaRPr lang="de-DE"/>
          </a:p>
        </p:txBody>
      </p:sp>
      <p:sp>
        <p:nvSpPr>
          <p:cNvPr id="6" name="Fußzeilenplatzhalter 5"/>
          <p:cNvSpPr>
            <a:spLocks noGrp="1"/>
          </p:cNvSpPr>
          <p:nvPr>
            <p:ph type="ftr" sz="quarter" idx="11"/>
          </p:nvPr>
        </p:nvSpPr>
        <p:spPr/>
        <p:txBody>
          <a:bodyPr/>
          <a:lstStyle/>
          <a:p>
            <a:r>
              <a:rPr lang="de-DE" smtClean="0"/>
              <a:t>Vortragstitel, Autor, Veranstaltung</a:t>
            </a:r>
            <a:endParaRPr lang="de-DE"/>
          </a:p>
        </p:txBody>
      </p:sp>
      <p:sp>
        <p:nvSpPr>
          <p:cNvPr id="7" name="Foliennummernplatzhalter 6"/>
          <p:cNvSpPr>
            <a:spLocks noGrp="1"/>
          </p:cNvSpPr>
          <p:nvPr>
            <p:ph type="sldNum" sz="quarter" idx="12"/>
          </p:nvPr>
        </p:nvSpPr>
        <p:spPr/>
        <p:txBody>
          <a:bodyPr/>
          <a:lstStyle/>
          <a:p>
            <a:fld id="{B9969C41-6061-44AE-BC98-8FA4AB9BE50E}" type="slidenum">
              <a:rPr lang="de-DE" smtClean="0"/>
              <a:t>‹Nr.›</a:t>
            </a:fld>
            <a:endParaRPr lang="de-DE"/>
          </a:p>
        </p:txBody>
      </p:sp>
    </p:spTree>
    <p:extLst>
      <p:ext uri="{BB962C8B-B14F-4D97-AF65-F5344CB8AC3E}">
        <p14:creationId xmlns:p14="http://schemas.microsoft.com/office/powerpoint/2010/main" val="334043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onta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0E1AB2C-9A4D-4CC4-9DA1-23320906907A}" type="datetime1">
              <a:rPr lang="de-DE" smtClean="0"/>
              <a:t>30.03.2016</a:t>
            </a:fld>
            <a:endParaRPr lang="de-DE"/>
          </a:p>
        </p:txBody>
      </p:sp>
      <p:sp>
        <p:nvSpPr>
          <p:cNvPr id="4" name="Fußzeilenplatzhalter 3"/>
          <p:cNvSpPr>
            <a:spLocks noGrp="1"/>
          </p:cNvSpPr>
          <p:nvPr>
            <p:ph type="ftr" sz="quarter" idx="11"/>
          </p:nvPr>
        </p:nvSpPr>
        <p:spPr/>
        <p:txBody>
          <a:bodyPr/>
          <a:lstStyle/>
          <a:p>
            <a:r>
              <a:rPr lang="de-DE" smtClean="0"/>
              <a:t>Vortragstitel, Autor, Veranstaltung</a:t>
            </a:r>
            <a:endParaRPr lang="de-DE"/>
          </a:p>
        </p:txBody>
      </p:sp>
      <p:sp>
        <p:nvSpPr>
          <p:cNvPr id="5" name="Foliennummernplatzhalter 4"/>
          <p:cNvSpPr>
            <a:spLocks noGrp="1"/>
          </p:cNvSpPr>
          <p:nvPr>
            <p:ph type="sldNum" sz="quarter" idx="12"/>
          </p:nvPr>
        </p:nvSpPr>
        <p:spPr/>
        <p:txBody>
          <a:bodyPr/>
          <a:lstStyle/>
          <a:p>
            <a:fld id="{B9969C41-6061-44AE-BC98-8FA4AB9BE50E}" type="slidenum">
              <a:rPr lang="de-DE" smtClean="0"/>
              <a:t>‹Nr.›</a:t>
            </a:fld>
            <a:endParaRPr lang="de-DE"/>
          </a:p>
        </p:txBody>
      </p:sp>
      <p:sp>
        <p:nvSpPr>
          <p:cNvPr id="6" name="Textplatzhalter 3"/>
          <p:cNvSpPr>
            <a:spLocks noGrp="1"/>
          </p:cNvSpPr>
          <p:nvPr>
            <p:ph type="body" sz="half" idx="20" hasCustomPrompt="1"/>
          </p:nvPr>
        </p:nvSpPr>
        <p:spPr>
          <a:xfrm>
            <a:off x="467546" y="2057401"/>
            <a:ext cx="8208142" cy="792088"/>
          </a:xfrm>
        </p:spPr>
        <p:txBody>
          <a:bodyPr lIns="0" tIns="0" rIns="0" bIns="0" anchor="t" anchorCtr="0"/>
          <a:lstStyle>
            <a:lvl1pPr marL="0" indent="0" algn="l">
              <a:buNone/>
              <a:defRPr sz="2400" b="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dirty="0" smtClean="0"/>
              <a:t>Ihr/Ihre Ansprechpartner (Platzhaltertext bitte ersetzen)</a:t>
            </a:r>
          </a:p>
        </p:txBody>
      </p:sp>
      <p:sp>
        <p:nvSpPr>
          <p:cNvPr id="7" name="Textplatzhalter 3"/>
          <p:cNvSpPr>
            <a:spLocks noGrp="1"/>
          </p:cNvSpPr>
          <p:nvPr>
            <p:ph type="body" sz="half" idx="2" hasCustomPrompt="1"/>
          </p:nvPr>
        </p:nvSpPr>
        <p:spPr>
          <a:xfrm>
            <a:off x="468313" y="3105000"/>
            <a:ext cx="3959671" cy="324000"/>
          </a:xfrm>
        </p:spPr>
        <p:txBody>
          <a:bodyPr lIns="0" tIns="0" rIns="0" bIns="0" anchor="t" anchorCtr="0"/>
          <a:lstStyle>
            <a:lvl1pPr marL="0" indent="0" algn="l">
              <a:buNone/>
              <a:defRPr sz="20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dirty="0" smtClean="0"/>
              <a:t>Vorname Name</a:t>
            </a:r>
          </a:p>
        </p:txBody>
      </p:sp>
      <p:sp>
        <p:nvSpPr>
          <p:cNvPr id="8" name="Textplatzhalter 3"/>
          <p:cNvSpPr>
            <a:spLocks noGrp="1"/>
          </p:cNvSpPr>
          <p:nvPr>
            <p:ph type="body" sz="half" idx="16" hasCustomPrompt="1"/>
          </p:nvPr>
        </p:nvSpPr>
        <p:spPr>
          <a:xfrm>
            <a:off x="4716017" y="3105000"/>
            <a:ext cx="3959671" cy="324000"/>
          </a:xfrm>
        </p:spPr>
        <p:txBody>
          <a:bodyPr lIns="0" tIns="0" rIns="0" bIns="0" anchor="t" anchorCtr="0"/>
          <a:lstStyle>
            <a:lvl1pPr marL="0" indent="0" algn="l">
              <a:buNone/>
              <a:defRPr sz="20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dirty="0" smtClean="0"/>
              <a:t>Vorname Name</a:t>
            </a:r>
          </a:p>
        </p:txBody>
      </p:sp>
      <p:sp>
        <p:nvSpPr>
          <p:cNvPr id="9" name="Textplatzhalter 3"/>
          <p:cNvSpPr>
            <a:spLocks noGrp="1"/>
          </p:cNvSpPr>
          <p:nvPr>
            <p:ph type="body" sz="half" idx="13" hasCustomPrompt="1"/>
          </p:nvPr>
        </p:nvSpPr>
        <p:spPr>
          <a:xfrm>
            <a:off x="468313" y="3789040"/>
            <a:ext cx="3959671" cy="324000"/>
          </a:xfrm>
        </p:spPr>
        <p:txBody>
          <a:bodyPr lIns="0" tIns="0" rIns="0" bIns="0" anchor="t" anchorCtr="0"/>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dirty="0" smtClean="0"/>
              <a:t>Abteilung</a:t>
            </a:r>
          </a:p>
        </p:txBody>
      </p:sp>
      <p:sp>
        <p:nvSpPr>
          <p:cNvPr id="10" name="Textplatzhalter 3"/>
          <p:cNvSpPr>
            <a:spLocks noGrp="1"/>
          </p:cNvSpPr>
          <p:nvPr>
            <p:ph type="body" sz="half" idx="14" hasCustomPrompt="1"/>
          </p:nvPr>
        </p:nvSpPr>
        <p:spPr>
          <a:xfrm>
            <a:off x="468313" y="4113076"/>
            <a:ext cx="3959671" cy="324000"/>
          </a:xfrm>
        </p:spPr>
        <p:txBody>
          <a:bodyPr lIns="0" tIns="0" rIns="0" bIns="0" anchor="t" anchorCtr="0"/>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dirty="0" smtClean="0"/>
              <a:t>Telefon-Nummer</a:t>
            </a:r>
          </a:p>
        </p:txBody>
      </p:sp>
      <p:sp>
        <p:nvSpPr>
          <p:cNvPr id="11" name="Textplatzhalter 3"/>
          <p:cNvSpPr>
            <a:spLocks noGrp="1"/>
          </p:cNvSpPr>
          <p:nvPr>
            <p:ph type="body" sz="half" idx="15" hasCustomPrompt="1"/>
          </p:nvPr>
        </p:nvSpPr>
        <p:spPr>
          <a:xfrm>
            <a:off x="468313" y="4437112"/>
            <a:ext cx="3959671" cy="324000"/>
          </a:xfrm>
        </p:spPr>
        <p:txBody>
          <a:bodyPr lIns="0" tIns="0" rIns="0" bIns="0" anchor="t" anchorCtr="0"/>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dirty="0" smtClean="0"/>
              <a:t>E-Mail-Adresse</a:t>
            </a:r>
          </a:p>
        </p:txBody>
      </p:sp>
      <p:sp>
        <p:nvSpPr>
          <p:cNvPr id="12" name="Textplatzhalter 3"/>
          <p:cNvSpPr>
            <a:spLocks noGrp="1"/>
          </p:cNvSpPr>
          <p:nvPr>
            <p:ph type="body" sz="half" idx="17" hasCustomPrompt="1"/>
          </p:nvPr>
        </p:nvSpPr>
        <p:spPr>
          <a:xfrm>
            <a:off x="4716017" y="3789040"/>
            <a:ext cx="3959671" cy="324000"/>
          </a:xfrm>
        </p:spPr>
        <p:txBody>
          <a:bodyPr lIns="0" tIns="0" rIns="0" bIns="0" anchor="t" anchorCtr="0"/>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dirty="0" smtClean="0"/>
              <a:t>Abteilung</a:t>
            </a:r>
          </a:p>
        </p:txBody>
      </p:sp>
      <p:sp>
        <p:nvSpPr>
          <p:cNvPr id="13" name="Textplatzhalter 3"/>
          <p:cNvSpPr>
            <a:spLocks noGrp="1"/>
          </p:cNvSpPr>
          <p:nvPr>
            <p:ph type="body" sz="half" idx="18" hasCustomPrompt="1"/>
          </p:nvPr>
        </p:nvSpPr>
        <p:spPr>
          <a:xfrm>
            <a:off x="4716017" y="4113076"/>
            <a:ext cx="3959671" cy="324000"/>
          </a:xfrm>
        </p:spPr>
        <p:txBody>
          <a:bodyPr lIns="0" tIns="0" rIns="0" bIns="0" anchor="t" anchorCtr="0"/>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dirty="0" smtClean="0"/>
              <a:t>Telefon-Nummer</a:t>
            </a:r>
          </a:p>
        </p:txBody>
      </p:sp>
      <p:sp>
        <p:nvSpPr>
          <p:cNvPr id="14" name="Textplatzhalter 3"/>
          <p:cNvSpPr>
            <a:spLocks noGrp="1"/>
          </p:cNvSpPr>
          <p:nvPr>
            <p:ph type="body" sz="half" idx="19" hasCustomPrompt="1"/>
          </p:nvPr>
        </p:nvSpPr>
        <p:spPr>
          <a:xfrm>
            <a:off x="4716017" y="4437112"/>
            <a:ext cx="3959671" cy="324000"/>
          </a:xfrm>
        </p:spPr>
        <p:txBody>
          <a:bodyPr lIns="0" tIns="0" rIns="0" bIns="0" anchor="t" anchorCtr="0"/>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dirty="0" smtClean="0"/>
              <a:t>E-Mail-Adresse</a:t>
            </a:r>
          </a:p>
        </p:txBody>
      </p:sp>
    </p:spTree>
    <p:extLst>
      <p:ext uri="{BB962C8B-B14F-4D97-AF65-F5344CB8AC3E}">
        <p14:creationId xmlns:p14="http://schemas.microsoft.com/office/powerpoint/2010/main" val="3863883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5B89947-AF66-4139-A1C6-E6341A6960BD}" type="datetime1">
              <a:rPr lang="de-DE" smtClean="0"/>
              <a:t>30.03.2016</a:t>
            </a:fld>
            <a:endParaRPr lang="de-DE"/>
          </a:p>
        </p:txBody>
      </p:sp>
      <p:sp>
        <p:nvSpPr>
          <p:cNvPr id="5" name="Fußzeilenplatzhalter 4"/>
          <p:cNvSpPr>
            <a:spLocks noGrp="1"/>
          </p:cNvSpPr>
          <p:nvPr>
            <p:ph type="ftr" sz="quarter" idx="11"/>
          </p:nvPr>
        </p:nvSpPr>
        <p:spPr/>
        <p:txBody>
          <a:bodyPr/>
          <a:lstStyle/>
          <a:p>
            <a:r>
              <a:rPr lang="de-DE" smtClean="0"/>
              <a:t>Vortragstitel, Autor, Veranstaltung</a:t>
            </a:r>
            <a:endParaRPr lang="de-DE"/>
          </a:p>
        </p:txBody>
      </p:sp>
      <p:sp>
        <p:nvSpPr>
          <p:cNvPr id="6" name="Foliennummernplatzhalter 5"/>
          <p:cNvSpPr>
            <a:spLocks noGrp="1"/>
          </p:cNvSpPr>
          <p:nvPr>
            <p:ph type="sldNum" sz="quarter" idx="12"/>
          </p:nvPr>
        </p:nvSpPr>
        <p:spPr/>
        <p:txBody>
          <a:bodyPr/>
          <a:lstStyle/>
          <a:p>
            <a:fld id="{B9969C41-6061-44AE-BC98-8FA4AB9BE50E}" type="slidenum">
              <a:rPr lang="de-DE" smtClean="0"/>
              <a:t>‹Nr.›</a:t>
            </a:fld>
            <a:endParaRPr lang="de-DE"/>
          </a:p>
        </p:txBody>
      </p:sp>
    </p:spTree>
    <p:extLst>
      <p:ext uri="{BB962C8B-B14F-4D97-AF65-F5344CB8AC3E}">
        <p14:creationId xmlns:p14="http://schemas.microsoft.com/office/powerpoint/2010/main" val="3838100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5" name="Picture 20" descr="01-DGUV PPT-Titel_Fuß4zu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51538"/>
            <a:ext cx="91408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2593975" y="2189163"/>
            <a:ext cx="6102350" cy="849312"/>
          </a:xfrm>
        </p:spPr>
        <p:txBody>
          <a:bodyPr bIns="0"/>
          <a:lstStyle>
            <a:lvl1pPr>
              <a:lnSpc>
                <a:spcPct val="90000"/>
              </a:lnSpc>
              <a:defRPr sz="3000"/>
            </a:lvl1pPr>
          </a:lstStyle>
          <a:p>
            <a:pPr lvl="0"/>
            <a:r>
              <a:rPr lang="de-DE" noProof="0" smtClean="0"/>
              <a:t>Titel des Vortrags,</a:t>
            </a:r>
            <a:br>
              <a:rPr lang="de-DE" noProof="0" smtClean="0"/>
            </a:br>
            <a:r>
              <a:rPr lang="de-DE" noProof="0" smtClean="0"/>
              <a:t>bei Bedarf zweizeilig</a:t>
            </a:r>
          </a:p>
        </p:txBody>
      </p:sp>
      <p:sp>
        <p:nvSpPr>
          <p:cNvPr id="50192" name="Rectangle 16"/>
          <p:cNvSpPr>
            <a:spLocks noGrp="1" noChangeArrowheads="1"/>
          </p:cNvSpPr>
          <p:nvPr>
            <p:ph type="subTitle" idx="1"/>
          </p:nvPr>
        </p:nvSpPr>
        <p:spPr>
          <a:xfrm>
            <a:off x="2593975" y="3103563"/>
            <a:ext cx="6102350" cy="1587500"/>
          </a:xfrm>
          <a:extLst>
            <a:ext uri="{909E8E84-426E-40DD-AFC4-6F175D3DCCD1}">
              <a14:hiddenFill xmlns:a14="http://schemas.microsoft.com/office/drawing/2010/main">
                <a:solidFill>
                  <a:schemeClr val="accent1"/>
                </a:solidFill>
              </a14:hiddenFill>
            </a:ext>
          </a:extLst>
        </p:spPr>
        <p:txBody>
          <a:bodyPr/>
          <a:lstStyle>
            <a:lvl1pPr>
              <a:defRPr sz="2400" b="1"/>
            </a:lvl1pPr>
          </a:lstStyle>
          <a:p>
            <a:pPr lvl="0"/>
            <a:r>
              <a:rPr lang="de-DE" noProof="0" smtClean="0"/>
              <a:t>Untertitel</a:t>
            </a:r>
          </a:p>
        </p:txBody>
      </p:sp>
      <p:sp>
        <p:nvSpPr>
          <p:cNvPr id="6" name="Rectangle 13"/>
          <p:cNvSpPr>
            <a:spLocks noGrp="1" noChangeArrowheads="1"/>
          </p:cNvSpPr>
          <p:nvPr>
            <p:ph type="dt" sz="half" idx="10"/>
          </p:nvPr>
        </p:nvSpPr>
        <p:spPr>
          <a:xfrm>
            <a:off x="2593975" y="6243638"/>
            <a:ext cx="5984875" cy="254000"/>
          </a:xfrm>
          <a:extLst>
            <a:ext uri="{909E8E84-426E-40DD-AFC4-6F175D3DCCD1}">
              <a14:hiddenFill xmlns:a14="http://schemas.microsoft.com/office/drawing/2010/main">
                <a:solidFill>
                  <a:schemeClr val="accent1"/>
                </a:solidFill>
              </a14:hiddenFill>
            </a:ext>
          </a:extLst>
        </p:spPr>
        <p:txBody>
          <a:bodyPr anchor="t"/>
          <a:lstStyle>
            <a:lvl1pPr algn="l" defTabSz="914400" eaLnBrk="0" hangingPunct="0">
              <a:defRPr sz="1500">
                <a:solidFill>
                  <a:srgbClr val="555555"/>
                </a:solidFill>
              </a:defRPr>
            </a:lvl1pPr>
          </a:lstStyle>
          <a:p>
            <a:pPr>
              <a:defRPr/>
            </a:pPr>
            <a:fld id="{1340EE16-F824-4084-BAEA-77617EC1B8B1}" type="datetime1">
              <a:rPr lang="de-DE" smtClean="0"/>
              <a:pPr>
                <a:defRPr/>
              </a:pPr>
              <a:t>30.03.2016</a:t>
            </a:fld>
            <a:endParaRPr lang="de-DE" dirty="0"/>
          </a:p>
        </p:txBody>
      </p:sp>
      <p:sp>
        <p:nvSpPr>
          <p:cNvPr id="7" name="Rectangle 14"/>
          <p:cNvSpPr>
            <a:spLocks noGrp="1" noChangeArrowheads="1"/>
          </p:cNvSpPr>
          <p:nvPr>
            <p:ph type="ftr" sz="quarter" idx="11"/>
          </p:nvPr>
        </p:nvSpPr>
        <p:spPr>
          <a:xfrm>
            <a:off x="2593975" y="5910263"/>
            <a:ext cx="5984875" cy="260350"/>
          </a:xfrm>
          <a:extLst>
            <a:ext uri="{909E8E84-426E-40DD-AFC4-6F175D3DCCD1}">
              <a14:hiddenFill xmlns:a14="http://schemas.microsoft.com/office/drawing/2010/main">
                <a:solidFill>
                  <a:schemeClr val="accent1"/>
                </a:solidFill>
              </a14:hiddenFill>
            </a:ext>
          </a:extLst>
        </p:spPr>
        <p:txBody>
          <a:bodyPr anchor="t"/>
          <a:lstStyle>
            <a:lvl1pPr defTabSz="914400" eaLnBrk="0" hangingPunct="0">
              <a:defRPr sz="1700">
                <a:solidFill>
                  <a:srgbClr val="555555"/>
                </a:solidFill>
              </a:defRPr>
            </a:lvl1pPr>
          </a:lstStyle>
          <a:p>
            <a:pPr>
              <a:defRPr/>
            </a:pPr>
            <a:r>
              <a:rPr lang="de-DE" smtClean="0"/>
              <a:t>Manipulation verhindern, Modul 2: Konstruktion </a:t>
            </a:r>
            <a:endParaRPr lang="de-DE" dirty="0"/>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762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605C2EAF-B8C4-415E-8741-000F84D27019}" type="datetime1">
              <a:rPr lang="de-DE" smtClean="0">
                <a:solidFill>
                  <a:srgbClr val="FFFFFF"/>
                </a:solidFill>
              </a:rPr>
              <a:pPr>
                <a:defRPr/>
              </a:pPr>
              <a:t>30.03.2016</a:t>
            </a:fld>
            <a:endParaRPr lang="de-DE" dirty="0">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0F929439-D79F-4338-B5F4-6EA1A94BDEEE}"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3616065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fld id="{3624B070-2BDD-4DDF-A214-B34EC155836A}" type="datetime1">
              <a:rPr lang="de-DE" smtClean="0">
                <a:solidFill>
                  <a:srgbClr val="FFFFFF"/>
                </a:solidFill>
              </a:rPr>
              <a:pPr>
                <a:defRPr/>
              </a:pPr>
              <a:t>30.03.2016</a:t>
            </a:fld>
            <a:endParaRPr lang="de-DE" dirty="0">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DB005A5C-7ED4-4298-8BCF-FC6D2D60F579}"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1767831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fld id="{B1F35ADA-90F3-4414-836B-FF956F984B42}" type="datetime1">
              <a:rPr lang="de-DE" smtClean="0">
                <a:solidFill>
                  <a:srgbClr val="FFFFFF"/>
                </a:solidFill>
              </a:rPr>
              <a:pPr>
                <a:defRPr/>
              </a:pPr>
              <a:t>30.03.2016</a:t>
            </a:fld>
            <a:endParaRPr lang="de-DE" dirty="0">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0A1BD698-BE09-46C7-B274-D3A60532A32A}"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287636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a:p>
        </p:txBody>
      </p:sp>
      <p:sp>
        <p:nvSpPr>
          <p:cNvPr id="3" name="Inhaltsplatzhalter 2"/>
          <p:cNvSpPr>
            <a:spLocks noGrp="1"/>
          </p:cNvSpPr>
          <p:nvPr>
            <p:ph idx="1"/>
          </p:nvPr>
        </p:nvSpPr>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4" name="Datumsplatzhalter 3"/>
          <p:cNvSpPr>
            <a:spLocks noGrp="1"/>
          </p:cNvSpPr>
          <p:nvPr>
            <p:ph type="dt" sz="half" idx="10"/>
          </p:nvPr>
        </p:nvSpPr>
        <p:spPr/>
        <p:txBody>
          <a:bodyPr/>
          <a:lstStyle/>
          <a:p>
            <a:fld id="{CB1D5AC5-4A0C-47BA-BBDD-1822621642BD}" type="datetime1">
              <a:rPr lang="de-DE" smtClean="0"/>
              <a:t>30.03.2016</a:t>
            </a:fld>
            <a:endParaRPr lang="de-DE"/>
          </a:p>
        </p:txBody>
      </p:sp>
      <p:sp>
        <p:nvSpPr>
          <p:cNvPr id="5" name="Fußzeilenplatzhalter 4"/>
          <p:cNvSpPr>
            <a:spLocks noGrp="1"/>
          </p:cNvSpPr>
          <p:nvPr>
            <p:ph type="ftr" sz="quarter" idx="11"/>
          </p:nvPr>
        </p:nvSpPr>
        <p:spPr/>
        <p:txBody>
          <a:bodyPr/>
          <a:lstStyle/>
          <a:p>
            <a:r>
              <a:rPr lang="de-DE" smtClean="0"/>
              <a:t>Vortragstitel, Autor, Veranstaltung</a:t>
            </a:r>
            <a:endParaRPr lang="de-DE"/>
          </a:p>
        </p:txBody>
      </p:sp>
      <p:sp>
        <p:nvSpPr>
          <p:cNvPr id="6" name="Foliennummernplatzhalter 5"/>
          <p:cNvSpPr>
            <a:spLocks noGrp="1"/>
          </p:cNvSpPr>
          <p:nvPr>
            <p:ph type="sldNum" sz="quarter" idx="12"/>
          </p:nvPr>
        </p:nvSpPr>
        <p:spPr/>
        <p:txBody>
          <a:bodyPr/>
          <a:lstStyle/>
          <a:p>
            <a:fld id="{B9969C41-6061-44AE-BC98-8FA4AB9BE50E}" type="slidenum">
              <a:rPr lang="de-DE" smtClean="0"/>
              <a:t>‹Nr.›</a:t>
            </a:fld>
            <a:endParaRPr lang="de-DE"/>
          </a:p>
        </p:txBody>
      </p:sp>
    </p:spTree>
    <p:extLst>
      <p:ext uri="{BB962C8B-B14F-4D97-AF65-F5344CB8AC3E}">
        <p14:creationId xmlns:p14="http://schemas.microsoft.com/office/powerpoint/2010/main" val="36283308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fld id="{B6C4BFC3-028F-4697-B364-5D531EF0D714}" type="datetime1">
              <a:rPr lang="de-DE" smtClean="0">
                <a:solidFill>
                  <a:srgbClr val="FFFFFF"/>
                </a:solidFill>
              </a:rPr>
              <a:pPr>
                <a:defRPr/>
              </a:pPr>
              <a:t>30.03.2016</a:t>
            </a:fld>
            <a:endParaRPr lang="de-DE" dirty="0">
              <a:solidFill>
                <a:srgbClr val="FFFFFF"/>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6DB520B7-A6B8-4248-B053-0A38AF2B175E}"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359525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sz="half" idx="10"/>
          </p:nvPr>
        </p:nvSpPr>
        <p:spPr>
          <a:ln/>
        </p:spPr>
        <p:txBody>
          <a:bodyPr/>
          <a:lstStyle>
            <a:lvl1pPr>
              <a:defRPr/>
            </a:lvl1pPr>
          </a:lstStyle>
          <a:p>
            <a:pPr>
              <a:defRPr/>
            </a:pPr>
            <a:fld id="{BAD3E13F-7F7D-4F4F-B70E-EFB77F6F583C}" type="datetime1">
              <a:rPr lang="de-DE" smtClean="0">
                <a:solidFill>
                  <a:srgbClr val="FFFFFF"/>
                </a:solidFill>
              </a:rPr>
              <a:pPr>
                <a:defRPr/>
              </a:pPr>
              <a:t>30.03.2016</a:t>
            </a:fld>
            <a:endParaRPr lang="de-DE" dirty="0">
              <a:solidFill>
                <a:srgbClr val="FFFFFF"/>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46C613A1-68B2-4ED4-8A70-56983B2C74A4}"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2325312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C62B2342-65C6-4056-A576-7F41D7F4792E}" type="datetime1">
              <a:rPr lang="de-DE" smtClean="0">
                <a:solidFill>
                  <a:srgbClr val="FFFFFF"/>
                </a:solidFill>
              </a:rPr>
              <a:pPr>
                <a:defRPr/>
              </a:pPr>
              <a:t>30.03.2016</a:t>
            </a:fld>
            <a:endParaRPr lang="de-DE" dirty="0">
              <a:solidFill>
                <a:srgbClr val="FFFFFF"/>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41E5780A-303F-4BBB-879D-5BB4225CCE05}"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1881583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E1A33031-DC8A-4786-A262-10619F2EE404}" type="datetime1">
              <a:rPr lang="de-DE" smtClean="0">
                <a:solidFill>
                  <a:srgbClr val="FFFFFF"/>
                </a:solidFill>
              </a:rPr>
              <a:pPr>
                <a:defRPr/>
              </a:pPr>
              <a:t>30.03.2016</a:t>
            </a:fld>
            <a:endParaRPr lang="de-DE" dirty="0">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C275FD2A-F0F3-4A5A-BF0E-817809F8F9A6}"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2896706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DA4120C9-E06A-4D89-8068-7A66E6F48685}" type="datetime1">
              <a:rPr lang="de-DE" smtClean="0">
                <a:solidFill>
                  <a:srgbClr val="FFFFFF"/>
                </a:solidFill>
              </a:rPr>
              <a:pPr>
                <a:defRPr/>
              </a:pPr>
              <a:t>30.03.2016</a:t>
            </a:fld>
            <a:endParaRPr lang="de-DE" dirty="0">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3C6C3647-832A-4CAE-B94C-980F981B8C29}"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3415537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840DD241-6C45-4E93-BE14-6AC36083B5FA}" type="datetime1">
              <a:rPr lang="de-DE" smtClean="0">
                <a:solidFill>
                  <a:srgbClr val="FFFFFF"/>
                </a:solidFill>
              </a:rPr>
              <a:pPr>
                <a:defRPr/>
              </a:pPr>
              <a:t>30.03.2016</a:t>
            </a:fld>
            <a:endParaRPr lang="de-DE" dirty="0">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551A0F9B-14B4-495A-A0BB-315F0AB8FCAB}"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2763032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8450" y="1322388"/>
            <a:ext cx="2047875" cy="24447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4825" y="1322388"/>
            <a:ext cx="5991225" cy="24447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9A4174B8-6D6C-4273-8834-97018913F871}" type="datetime1">
              <a:rPr lang="de-DE" smtClean="0">
                <a:solidFill>
                  <a:srgbClr val="FFFFFF"/>
                </a:solidFill>
              </a:rPr>
              <a:pPr>
                <a:defRPr/>
              </a:pPr>
              <a:t>30.03.2016</a:t>
            </a:fld>
            <a:endParaRPr lang="de-DE" dirty="0">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45315125-4BB4-4F2F-9499-431D62E7B7AD}"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2258465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504825" y="1322388"/>
            <a:ext cx="8191500" cy="53975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504825" y="2057400"/>
            <a:ext cx="4019550" cy="7778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76775" y="2057400"/>
            <a:ext cx="4019550" cy="7778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504825" y="2987675"/>
            <a:ext cx="4019550" cy="7794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76775" y="2987675"/>
            <a:ext cx="4019550" cy="7794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fld id="{E45B3553-2E1A-4BCA-87D2-5214E6BFD7A5}" type="datetime1">
              <a:rPr lang="de-DE" smtClean="0">
                <a:solidFill>
                  <a:srgbClr val="FFFFFF"/>
                </a:solidFill>
              </a:rPr>
              <a:pPr>
                <a:defRPr/>
              </a:pPr>
              <a:t>30.03.2016</a:t>
            </a:fld>
            <a:endParaRPr lang="de-DE" dirty="0">
              <a:solidFill>
                <a:srgbClr val="FFFFFF"/>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81828B81-BC60-4C2E-94DD-1464D0D05363}"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3791030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04825" y="1322388"/>
            <a:ext cx="8191500" cy="53975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04825" y="2057400"/>
            <a:ext cx="4019550" cy="17097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fld id="{FAA21AE5-4583-43D7-8AC2-D47BD0939D07}" type="datetime1">
              <a:rPr lang="de-DE" smtClean="0">
                <a:solidFill>
                  <a:srgbClr val="FFFFFF"/>
                </a:solidFill>
              </a:rPr>
              <a:pPr>
                <a:defRPr/>
              </a:pPr>
              <a:t>30.03.2016</a:t>
            </a:fld>
            <a:endParaRPr lang="de-DE" dirty="0">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BBFF4815-8704-40DB-9EDA-0E70EE6D5238}"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4196598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504825" y="1322388"/>
            <a:ext cx="8191500" cy="53975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76775" y="2057400"/>
            <a:ext cx="4019550" cy="17097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fld id="{0F94C0CE-0AA6-4E35-8BA5-67837DEC89C6}" type="datetime1">
              <a:rPr lang="de-DE" smtClean="0">
                <a:solidFill>
                  <a:srgbClr val="FFFFFF"/>
                </a:solidFill>
              </a:rPr>
              <a:pPr>
                <a:defRPr/>
              </a:pPr>
              <a:t>30.03.2016</a:t>
            </a:fld>
            <a:endParaRPr lang="de-DE" dirty="0">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1FF81C95-34D6-45BC-8035-1BC1B557ED67}"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49798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8" name="Rechteck 7"/>
          <p:cNvSpPr/>
          <p:nvPr/>
        </p:nvSpPr>
        <p:spPr>
          <a:xfrm>
            <a:off x="0" y="6375400"/>
            <a:ext cx="9144000" cy="482600"/>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 name="Titel 1"/>
          <p:cNvSpPr>
            <a:spLocks noGrp="1"/>
          </p:cNvSpPr>
          <p:nvPr>
            <p:ph type="title"/>
          </p:nvPr>
        </p:nvSpPr>
        <p:spPr>
          <a:xfrm>
            <a:off x="2021573" y="2189163"/>
            <a:ext cx="6637338" cy="936000"/>
          </a:xfrm>
        </p:spPr>
        <p:txBody>
          <a:bodyPr lIns="0" tIns="0" rIns="0" bIns="0" anchor="t" anchorCtr="0"/>
          <a:lstStyle>
            <a:lvl1pPr algn="l">
              <a:defRPr sz="3000" b="1" cap="none" baseline="0"/>
            </a:lvl1pPr>
          </a:lstStyle>
          <a:p>
            <a:r>
              <a:rPr lang="de-DE" noProof="0" dirty="0" smtClean="0"/>
              <a:t>Titelmasterformat durch Klicken bearbeiten</a:t>
            </a:r>
            <a:endParaRPr lang="de-DE" noProof="0" dirty="0"/>
          </a:p>
        </p:txBody>
      </p:sp>
      <p:sp>
        <p:nvSpPr>
          <p:cNvPr id="3" name="Textplatzhalter 2"/>
          <p:cNvSpPr>
            <a:spLocks noGrp="1"/>
          </p:cNvSpPr>
          <p:nvPr>
            <p:ph type="body" idx="1"/>
          </p:nvPr>
        </p:nvSpPr>
        <p:spPr>
          <a:xfrm>
            <a:off x="2021573" y="3103563"/>
            <a:ext cx="6637338" cy="1587500"/>
          </a:xfrm>
        </p:spPr>
        <p:txBody>
          <a:bodyPr lIns="0" tIns="0" rIns="0" bIns="0" anchor="t" anchorCtr="0"/>
          <a:lstStyle>
            <a:lvl1pPr marL="0" indent="0" algn="l">
              <a:lnSpc>
                <a:spcPct val="100000"/>
              </a:lnSpc>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noProof="0" smtClean="0"/>
              <a:t>Textmasterformat bearbeiten</a:t>
            </a:r>
          </a:p>
        </p:txBody>
      </p:sp>
      <p:sp>
        <p:nvSpPr>
          <p:cNvPr id="4" name="Datumsplatzhalter 3"/>
          <p:cNvSpPr>
            <a:spLocks noGrp="1"/>
          </p:cNvSpPr>
          <p:nvPr>
            <p:ph type="dt" sz="half" idx="10"/>
          </p:nvPr>
        </p:nvSpPr>
        <p:spPr/>
        <p:txBody>
          <a:bodyPr/>
          <a:lstStyle/>
          <a:p>
            <a:fld id="{80D00B6B-6FC3-4165-A2A1-B96781F7DD8C}" type="datetime1">
              <a:rPr lang="de-DE" smtClean="0"/>
              <a:t>30.03.2016</a:t>
            </a:fld>
            <a:endParaRPr lang="de-DE"/>
          </a:p>
        </p:txBody>
      </p:sp>
      <p:sp>
        <p:nvSpPr>
          <p:cNvPr id="5" name="Fußzeilenplatzhalter 4"/>
          <p:cNvSpPr>
            <a:spLocks noGrp="1"/>
          </p:cNvSpPr>
          <p:nvPr>
            <p:ph type="ftr" sz="quarter" idx="11"/>
          </p:nvPr>
        </p:nvSpPr>
        <p:spPr/>
        <p:txBody>
          <a:bodyPr/>
          <a:lstStyle/>
          <a:p>
            <a:r>
              <a:rPr lang="de-DE" smtClean="0"/>
              <a:t>Vortragstitel, Autor, Veranstaltung</a:t>
            </a:r>
            <a:endParaRPr lang="de-DE"/>
          </a:p>
        </p:txBody>
      </p:sp>
      <p:sp>
        <p:nvSpPr>
          <p:cNvPr id="6" name="Foliennummernplatzhalter 5"/>
          <p:cNvSpPr>
            <a:spLocks noGrp="1"/>
          </p:cNvSpPr>
          <p:nvPr>
            <p:ph type="sldNum" sz="quarter" idx="12"/>
          </p:nvPr>
        </p:nvSpPr>
        <p:spPr/>
        <p:txBody>
          <a:bodyPr/>
          <a:lstStyle/>
          <a:p>
            <a:fld id="{B9969C41-6061-44AE-BC98-8FA4AB9BE50E}" type="slidenum">
              <a:rPr lang="de-DE" smtClean="0"/>
              <a:t>‹Nr.›</a:t>
            </a:fld>
            <a:endParaRPr lang="de-DE"/>
          </a:p>
        </p:txBody>
      </p:sp>
      <p:pic>
        <p:nvPicPr>
          <p:cNvPr id="13" name="Picture 19" descr="01-DGUV PPT-Titel4zu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0825" cy="179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73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a:p>
        </p:txBody>
      </p:sp>
      <p:sp>
        <p:nvSpPr>
          <p:cNvPr id="3" name="Inhaltsplatzhalter 2"/>
          <p:cNvSpPr>
            <a:spLocks noGrp="1"/>
          </p:cNvSpPr>
          <p:nvPr>
            <p:ph sz="half" idx="1"/>
          </p:nvPr>
        </p:nvSpPr>
        <p:spPr>
          <a:xfrm>
            <a:off x="467546" y="2057401"/>
            <a:ext cx="4022725" cy="4107904"/>
          </a:xfrm>
        </p:spPr>
        <p:txBody>
          <a:bodyPr lIns="0" tIns="0" rIns="0" bIns="0" anchor="t" anchorCtr="0"/>
          <a:lstStyle>
            <a:lvl1pPr algn="l">
              <a:defRPr sz="2000"/>
            </a:lvl1pPr>
            <a:lvl2pPr algn="l">
              <a:defRPr sz="2000"/>
            </a:lvl2pPr>
            <a:lvl3pPr algn="l">
              <a:defRPr sz="1600"/>
            </a:lvl3pPr>
            <a:lvl4pPr algn="l">
              <a:defRPr sz="1600"/>
            </a:lvl4pPr>
            <a:lvl5pPr algn="l">
              <a:defRPr sz="1600"/>
            </a:lvl5pPr>
            <a:lvl6pPr>
              <a:defRPr sz="1800"/>
            </a:lvl6pPr>
            <a:lvl7pPr>
              <a:defRPr sz="1800"/>
            </a:lvl7pPr>
            <a:lvl8pPr>
              <a:defRPr sz="1800"/>
            </a:lvl8pPr>
            <a:lvl9pPr>
              <a:defRPr sz="18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4" name="Inhaltsplatzhalter 3"/>
          <p:cNvSpPr>
            <a:spLocks noGrp="1"/>
          </p:cNvSpPr>
          <p:nvPr>
            <p:ph sz="half" idx="2"/>
          </p:nvPr>
        </p:nvSpPr>
        <p:spPr>
          <a:xfrm>
            <a:off x="4643439" y="2057401"/>
            <a:ext cx="4022725" cy="4107904"/>
          </a:xfrm>
        </p:spPr>
        <p:txBody>
          <a:bodyPr lIns="0" tIns="0" rIns="0" bIns="0" anchor="t" anchorCtr="0"/>
          <a:lstStyle>
            <a:lvl1pPr algn="l">
              <a:defRPr sz="2000"/>
            </a:lvl1pPr>
            <a:lvl2pPr algn="l">
              <a:defRPr sz="2000"/>
            </a:lvl2pPr>
            <a:lvl3pPr algn="l">
              <a:defRPr sz="1600"/>
            </a:lvl3pPr>
            <a:lvl4pPr algn="l">
              <a:defRPr sz="1600"/>
            </a:lvl4pPr>
            <a:lvl5pPr algn="l">
              <a:defRPr sz="1600"/>
            </a:lvl5pPr>
            <a:lvl6pPr>
              <a:defRPr sz="1800"/>
            </a:lvl6pPr>
            <a:lvl7pPr>
              <a:defRPr sz="1800"/>
            </a:lvl7pPr>
            <a:lvl8pPr>
              <a:defRPr sz="1800"/>
            </a:lvl8pPr>
            <a:lvl9pPr>
              <a:defRPr sz="18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5" name="Datumsplatzhalter 4"/>
          <p:cNvSpPr>
            <a:spLocks noGrp="1"/>
          </p:cNvSpPr>
          <p:nvPr>
            <p:ph type="dt" sz="half" idx="10"/>
          </p:nvPr>
        </p:nvSpPr>
        <p:spPr/>
        <p:txBody>
          <a:bodyPr/>
          <a:lstStyle/>
          <a:p>
            <a:fld id="{FCB625D0-CC93-4DB8-B7E5-701AEB60AC0E}" type="datetime1">
              <a:rPr lang="de-DE" smtClean="0"/>
              <a:t>30.03.2016</a:t>
            </a:fld>
            <a:endParaRPr lang="de-DE"/>
          </a:p>
        </p:txBody>
      </p:sp>
      <p:sp>
        <p:nvSpPr>
          <p:cNvPr id="6" name="Fußzeilenplatzhalter 5"/>
          <p:cNvSpPr>
            <a:spLocks noGrp="1"/>
          </p:cNvSpPr>
          <p:nvPr>
            <p:ph type="ftr" sz="quarter" idx="11"/>
          </p:nvPr>
        </p:nvSpPr>
        <p:spPr/>
        <p:txBody>
          <a:bodyPr/>
          <a:lstStyle/>
          <a:p>
            <a:r>
              <a:rPr lang="de-DE" smtClean="0"/>
              <a:t>Vortragstitel, Autor, Veranstaltung</a:t>
            </a:r>
            <a:endParaRPr lang="de-DE"/>
          </a:p>
        </p:txBody>
      </p:sp>
      <p:sp>
        <p:nvSpPr>
          <p:cNvPr id="7" name="Foliennummernplatzhalter 6"/>
          <p:cNvSpPr>
            <a:spLocks noGrp="1"/>
          </p:cNvSpPr>
          <p:nvPr>
            <p:ph type="sldNum" sz="quarter" idx="12"/>
          </p:nvPr>
        </p:nvSpPr>
        <p:spPr/>
        <p:txBody>
          <a:bodyPr/>
          <a:lstStyle/>
          <a:p>
            <a:fld id="{B9969C41-6061-44AE-BC98-8FA4AB9BE50E}" type="slidenum">
              <a:rPr lang="de-DE" smtClean="0"/>
              <a:t>‹Nr.›</a:t>
            </a:fld>
            <a:endParaRPr lang="de-DE"/>
          </a:p>
        </p:txBody>
      </p:sp>
    </p:spTree>
    <p:extLst>
      <p:ext uri="{BB962C8B-B14F-4D97-AF65-F5344CB8AC3E}">
        <p14:creationId xmlns:p14="http://schemas.microsoft.com/office/powerpoint/2010/main" val="96311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noProof="0" smtClean="0"/>
              <a:t>Titelmasterformat durch Klicken bearbeiten</a:t>
            </a:r>
            <a:endParaRPr lang="de-DE" noProof="0"/>
          </a:p>
        </p:txBody>
      </p:sp>
      <p:sp>
        <p:nvSpPr>
          <p:cNvPr id="3" name="Textplatzhalter 2"/>
          <p:cNvSpPr>
            <a:spLocks noGrp="1"/>
          </p:cNvSpPr>
          <p:nvPr>
            <p:ph type="body" idx="1"/>
          </p:nvPr>
        </p:nvSpPr>
        <p:spPr>
          <a:xfrm>
            <a:off x="467546" y="2057401"/>
            <a:ext cx="4022725" cy="792088"/>
          </a:xfrm>
        </p:spPr>
        <p:txBody>
          <a:bodyPr lIns="0" tIns="0" rIns="0" bIns="0" anchor="t" anchorCtr="0"/>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smtClean="0"/>
              <a:t>Textmasterformat bearbeiten</a:t>
            </a:r>
          </a:p>
        </p:txBody>
      </p:sp>
      <p:sp>
        <p:nvSpPr>
          <p:cNvPr id="4" name="Inhaltsplatzhalter 3"/>
          <p:cNvSpPr>
            <a:spLocks noGrp="1"/>
          </p:cNvSpPr>
          <p:nvPr>
            <p:ph sz="half" idx="2"/>
          </p:nvPr>
        </p:nvSpPr>
        <p:spPr>
          <a:xfrm>
            <a:off x="467546" y="2852937"/>
            <a:ext cx="4022725" cy="3312368"/>
          </a:xfrm>
        </p:spPr>
        <p:txBody>
          <a:bodyPr lIns="0" tIns="0" rIns="0" bIns="0" anchor="t" anchorCtr="0"/>
          <a:lstStyle>
            <a:lvl1pPr algn="l">
              <a:defRPr sz="2000"/>
            </a:lvl1pPr>
            <a:lvl2pPr algn="l">
              <a:defRPr sz="2000"/>
            </a:lvl2pPr>
            <a:lvl3pPr algn="l">
              <a:defRPr sz="1600"/>
            </a:lvl3pPr>
            <a:lvl4pPr algn="l">
              <a:defRPr sz="1600"/>
            </a:lvl4pPr>
            <a:lvl5pPr algn="l">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5" name="Textplatzhalter 4"/>
          <p:cNvSpPr>
            <a:spLocks noGrp="1"/>
          </p:cNvSpPr>
          <p:nvPr>
            <p:ph type="body" sz="quarter" idx="3"/>
          </p:nvPr>
        </p:nvSpPr>
        <p:spPr>
          <a:xfrm>
            <a:off x="4643438" y="2057401"/>
            <a:ext cx="4022725" cy="792088"/>
          </a:xfrm>
        </p:spPr>
        <p:txBody>
          <a:bodyPr lIns="0" tIns="0" rIns="0" bIns="0" anchor="t" anchorCtr="0"/>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smtClean="0"/>
              <a:t>Textmasterformat bearbeiten</a:t>
            </a:r>
          </a:p>
        </p:txBody>
      </p:sp>
      <p:sp>
        <p:nvSpPr>
          <p:cNvPr id="6" name="Inhaltsplatzhalter 5"/>
          <p:cNvSpPr>
            <a:spLocks noGrp="1"/>
          </p:cNvSpPr>
          <p:nvPr>
            <p:ph sz="quarter" idx="4"/>
          </p:nvPr>
        </p:nvSpPr>
        <p:spPr>
          <a:xfrm>
            <a:off x="4643438" y="2852936"/>
            <a:ext cx="4022725" cy="3312368"/>
          </a:xfrm>
        </p:spPr>
        <p:txBody>
          <a:bodyPr lIns="0" tIns="0" rIns="0" bIns="0" anchor="t" anchorCtr="0"/>
          <a:lstStyle>
            <a:lvl1pPr algn="l">
              <a:defRPr sz="2000"/>
            </a:lvl1pPr>
            <a:lvl2pPr algn="l">
              <a:defRPr sz="2000"/>
            </a:lvl2pPr>
            <a:lvl3pPr algn="l">
              <a:defRPr sz="1600"/>
            </a:lvl3pPr>
            <a:lvl4pPr algn="l">
              <a:defRPr sz="1600"/>
            </a:lvl4pPr>
            <a:lvl5pPr algn="l">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7" name="Datumsplatzhalter 6"/>
          <p:cNvSpPr>
            <a:spLocks noGrp="1"/>
          </p:cNvSpPr>
          <p:nvPr>
            <p:ph type="dt" sz="half" idx="10"/>
          </p:nvPr>
        </p:nvSpPr>
        <p:spPr/>
        <p:txBody>
          <a:bodyPr/>
          <a:lstStyle/>
          <a:p>
            <a:fld id="{29388338-8502-4894-B8CC-0AD3D78E3EB3}" type="datetime1">
              <a:rPr lang="de-DE" smtClean="0"/>
              <a:t>30.03.2016</a:t>
            </a:fld>
            <a:endParaRPr lang="de-DE"/>
          </a:p>
        </p:txBody>
      </p:sp>
      <p:sp>
        <p:nvSpPr>
          <p:cNvPr id="8" name="Fußzeilenplatzhalter 7"/>
          <p:cNvSpPr>
            <a:spLocks noGrp="1"/>
          </p:cNvSpPr>
          <p:nvPr>
            <p:ph type="ftr" sz="quarter" idx="11"/>
          </p:nvPr>
        </p:nvSpPr>
        <p:spPr/>
        <p:txBody>
          <a:bodyPr/>
          <a:lstStyle/>
          <a:p>
            <a:r>
              <a:rPr lang="de-DE" smtClean="0"/>
              <a:t>Vortragstitel, Autor, Veranstaltung</a:t>
            </a:r>
            <a:endParaRPr lang="de-DE"/>
          </a:p>
        </p:txBody>
      </p:sp>
      <p:sp>
        <p:nvSpPr>
          <p:cNvPr id="9" name="Foliennummernplatzhalter 8"/>
          <p:cNvSpPr>
            <a:spLocks noGrp="1"/>
          </p:cNvSpPr>
          <p:nvPr>
            <p:ph type="sldNum" sz="quarter" idx="12"/>
          </p:nvPr>
        </p:nvSpPr>
        <p:spPr/>
        <p:txBody>
          <a:bodyPr/>
          <a:lstStyle/>
          <a:p>
            <a:fld id="{B9969C41-6061-44AE-BC98-8FA4AB9BE50E}" type="slidenum">
              <a:rPr lang="de-DE" smtClean="0"/>
              <a:t>‹Nr.›</a:t>
            </a:fld>
            <a:endParaRPr lang="de-DE"/>
          </a:p>
        </p:txBody>
      </p:sp>
    </p:spTree>
    <p:extLst>
      <p:ext uri="{BB962C8B-B14F-4D97-AF65-F5344CB8AC3E}">
        <p14:creationId xmlns:p14="http://schemas.microsoft.com/office/powerpoint/2010/main" val="400770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a:p>
        </p:txBody>
      </p:sp>
      <p:sp>
        <p:nvSpPr>
          <p:cNvPr id="3" name="Datumsplatzhalter 2"/>
          <p:cNvSpPr>
            <a:spLocks noGrp="1"/>
          </p:cNvSpPr>
          <p:nvPr>
            <p:ph type="dt" sz="half" idx="10"/>
          </p:nvPr>
        </p:nvSpPr>
        <p:spPr/>
        <p:txBody>
          <a:bodyPr/>
          <a:lstStyle/>
          <a:p>
            <a:fld id="{3EDBB1E4-74E0-4D14-AD6A-BBABAEC43E18}" type="datetime1">
              <a:rPr lang="de-DE" smtClean="0"/>
              <a:t>30.03.2016</a:t>
            </a:fld>
            <a:endParaRPr lang="de-DE"/>
          </a:p>
        </p:txBody>
      </p:sp>
      <p:sp>
        <p:nvSpPr>
          <p:cNvPr id="4" name="Fußzeilenplatzhalter 3"/>
          <p:cNvSpPr>
            <a:spLocks noGrp="1"/>
          </p:cNvSpPr>
          <p:nvPr>
            <p:ph type="ftr" sz="quarter" idx="11"/>
          </p:nvPr>
        </p:nvSpPr>
        <p:spPr/>
        <p:txBody>
          <a:bodyPr/>
          <a:lstStyle/>
          <a:p>
            <a:r>
              <a:rPr lang="de-DE" dirty="0" smtClean="0"/>
              <a:t>Vortragstitel, Autor, Veranstaltung</a:t>
            </a:r>
            <a:endParaRPr lang="de-DE" dirty="0"/>
          </a:p>
        </p:txBody>
      </p:sp>
      <p:sp>
        <p:nvSpPr>
          <p:cNvPr id="5" name="Foliennummernplatzhalter 4"/>
          <p:cNvSpPr>
            <a:spLocks noGrp="1"/>
          </p:cNvSpPr>
          <p:nvPr>
            <p:ph type="sldNum" sz="quarter" idx="12"/>
          </p:nvPr>
        </p:nvSpPr>
        <p:spPr/>
        <p:txBody>
          <a:bodyPr/>
          <a:lstStyle/>
          <a:p>
            <a:fld id="{B9969C41-6061-44AE-BC98-8FA4AB9BE50E}" type="slidenum">
              <a:rPr lang="de-DE" smtClean="0"/>
              <a:t>‹Nr.›</a:t>
            </a:fld>
            <a:endParaRPr lang="de-DE"/>
          </a:p>
        </p:txBody>
      </p:sp>
    </p:spTree>
    <p:extLst>
      <p:ext uri="{BB962C8B-B14F-4D97-AF65-F5344CB8AC3E}">
        <p14:creationId xmlns:p14="http://schemas.microsoft.com/office/powerpoint/2010/main" val="2592885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926F9A6-A73C-42D5-8762-34F3E68BF769}" type="datetime1">
              <a:rPr lang="de-DE" smtClean="0"/>
              <a:t>30.03.2016</a:t>
            </a:fld>
            <a:endParaRPr lang="de-DE"/>
          </a:p>
        </p:txBody>
      </p:sp>
      <p:sp>
        <p:nvSpPr>
          <p:cNvPr id="3" name="Fußzeilenplatzhalter 2"/>
          <p:cNvSpPr>
            <a:spLocks noGrp="1"/>
          </p:cNvSpPr>
          <p:nvPr>
            <p:ph type="ftr" sz="quarter" idx="11"/>
          </p:nvPr>
        </p:nvSpPr>
        <p:spPr/>
        <p:txBody>
          <a:bodyPr/>
          <a:lstStyle/>
          <a:p>
            <a:r>
              <a:rPr lang="de-DE" smtClean="0"/>
              <a:t>Vortragstitel, Autor, Veranstaltung</a:t>
            </a:r>
            <a:endParaRPr lang="de-DE"/>
          </a:p>
        </p:txBody>
      </p:sp>
      <p:sp>
        <p:nvSpPr>
          <p:cNvPr id="4" name="Foliennummernplatzhalter 3"/>
          <p:cNvSpPr>
            <a:spLocks noGrp="1"/>
          </p:cNvSpPr>
          <p:nvPr>
            <p:ph type="sldNum" sz="quarter" idx="12"/>
          </p:nvPr>
        </p:nvSpPr>
        <p:spPr/>
        <p:txBody>
          <a:bodyPr/>
          <a:lstStyle/>
          <a:p>
            <a:fld id="{B9969C41-6061-44AE-BC98-8FA4AB9BE50E}" type="slidenum">
              <a:rPr lang="de-DE" smtClean="0"/>
              <a:t>‹Nr.›</a:t>
            </a:fld>
            <a:endParaRPr lang="de-DE"/>
          </a:p>
        </p:txBody>
      </p:sp>
    </p:spTree>
    <p:extLst>
      <p:ext uri="{BB962C8B-B14F-4D97-AF65-F5344CB8AC3E}">
        <p14:creationId xmlns:p14="http://schemas.microsoft.com/office/powerpoint/2010/main" val="1537519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67544" y="1322388"/>
            <a:ext cx="8197879" cy="720000"/>
          </a:xfrm>
        </p:spPr>
        <p:txBody>
          <a:bodyPr lIns="0" tIns="0" rIns="0" bIns="40074" anchor="t" anchorCtr="0"/>
          <a:lstStyle>
            <a:lvl1pPr algn="l">
              <a:defRPr sz="2800" b="1"/>
            </a:lvl1pPr>
          </a:lstStyle>
          <a:p>
            <a:r>
              <a:rPr lang="de-DE" noProof="0" smtClean="0"/>
              <a:t>Titelmasterformat durch Klicken bearbeiten</a:t>
            </a:r>
            <a:endParaRPr lang="de-DE" noProof="0"/>
          </a:p>
        </p:txBody>
      </p:sp>
      <p:sp>
        <p:nvSpPr>
          <p:cNvPr id="3" name="Inhaltsplatzhalter 2"/>
          <p:cNvSpPr>
            <a:spLocks noGrp="1"/>
          </p:cNvSpPr>
          <p:nvPr>
            <p:ph idx="1"/>
          </p:nvPr>
        </p:nvSpPr>
        <p:spPr>
          <a:xfrm>
            <a:off x="4643438" y="2057400"/>
            <a:ext cx="4022725" cy="4108450"/>
          </a:xfrm>
        </p:spPr>
        <p:txBody>
          <a:bodyPr lIns="0" tIns="0" rIns="0" bIns="0" anchor="t" anchorCtr="0"/>
          <a:lstStyle>
            <a:lvl1pPr algn="l">
              <a:defRPr sz="2000"/>
            </a:lvl1pPr>
            <a:lvl2pPr algn="l">
              <a:defRPr sz="2000"/>
            </a:lvl2pPr>
            <a:lvl3pPr algn="l">
              <a:defRPr sz="1600"/>
            </a:lvl3pPr>
            <a:lvl4pPr algn="l">
              <a:defRPr sz="1600"/>
            </a:lvl4pPr>
            <a:lvl5pPr algn="l">
              <a:defRPr sz="1600"/>
            </a:lvl5pPr>
            <a:lvl6pPr>
              <a:defRPr sz="2000"/>
            </a:lvl6pPr>
            <a:lvl7pPr>
              <a:defRPr sz="2000"/>
            </a:lvl7pPr>
            <a:lvl8pPr>
              <a:defRPr sz="2000"/>
            </a:lvl8pPr>
            <a:lvl9pPr>
              <a:defRPr sz="20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4" name="Textplatzhalter 3"/>
          <p:cNvSpPr>
            <a:spLocks noGrp="1"/>
          </p:cNvSpPr>
          <p:nvPr>
            <p:ph type="body" sz="half" idx="2"/>
          </p:nvPr>
        </p:nvSpPr>
        <p:spPr>
          <a:xfrm>
            <a:off x="468313" y="2057400"/>
            <a:ext cx="4022725" cy="4108450"/>
          </a:xfrm>
        </p:spPr>
        <p:txBody>
          <a:bodyPr lIns="0" tIns="0" rIns="0" bIns="0" anchor="t" anchorCtr="0"/>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smtClean="0"/>
              <a:t>Textmasterformat bearbeiten</a:t>
            </a:r>
          </a:p>
        </p:txBody>
      </p:sp>
      <p:sp>
        <p:nvSpPr>
          <p:cNvPr id="5" name="Datumsplatzhalter 4"/>
          <p:cNvSpPr>
            <a:spLocks noGrp="1"/>
          </p:cNvSpPr>
          <p:nvPr>
            <p:ph type="dt" sz="half" idx="10"/>
          </p:nvPr>
        </p:nvSpPr>
        <p:spPr/>
        <p:txBody>
          <a:bodyPr/>
          <a:lstStyle/>
          <a:p>
            <a:fld id="{8377489F-E57E-434D-86FC-324F04178E7B}" type="datetime1">
              <a:rPr lang="de-DE" smtClean="0"/>
              <a:t>30.03.2016</a:t>
            </a:fld>
            <a:endParaRPr lang="de-DE"/>
          </a:p>
        </p:txBody>
      </p:sp>
      <p:sp>
        <p:nvSpPr>
          <p:cNvPr id="6" name="Fußzeilenplatzhalter 5"/>
          <p:cNvSpPr>
            <a:spLocks noGrp="1"/>
          </p:cNvSpPr>
          <p:nvPr>
            <p:ph type="ftr" sz="quarter" idx="11"/>
          </p:nvPr>
        </p:nvSpPr>
        <p:spPr/>
        <p:txBody>
          <a:bodyPr/>
          <a:lstStyle/>
          <a:p>
            <a:r>
              <a:rPr lang="de-DE" dirty="0" smtClean="0"/>
              <a:t>Vortragstitel, Autor, Veranstaltung</a:t>
            </a:r>
            <a:endParaRPr lang="de-DE" dirty="0"/>
          </a:p>
        </p:txBody>
      </p:sp>
      <p:sp>
        <p:nvSpPr>
          <p:cNvPr id="7" name="Foliennummernplatzhalter 6"/>
          <p:cNvSpPr>
            <a:spLocks noGrp="1"/>
          </p:cNvSpPr>
          <p:nvPr>
            <p:ph type="sldNum" sz="quarter" idx="12"/>
          </p:nvPr>
        </p:nvSpPr>
        <p:spPr/>
        <p:txBody>
          <a:bodyPr/>
          <a:lstStyle/>
          <a:p>
            <a:fld id="{B9969C41-6061-44AE-BC98-8FA4AB9BE50E}" type="slidenum">
              <a:rPr lang="de-DE" smtClean="0"/>
              <a:t>‹Nr.›</a:t>
            </a:fld>
            <a:endParaRPr lang="de-DE"/>
          </a:p>
        </p:txBody>
      </p:sp>
    </p:spTree>
    <p:extLst>
      <p:ext uri="{BB962C8B-B14F-4D97-AF65-F5344CB8AC3E}">
        <p14:creationId xmlns:p14="http://schemas.microsoft.com/office/powerpoint/2010/main" val="37012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7544" y="1322388"/>
            <a:ext cx="8197879" cy="720000"/>
          </a:xfrm>
        </p:spPr>
        <p:txBody>
          <a:bodyPr/>
          <a:lstStyle/>
          <a:p>
            <a:r>
              <a:rPr lang="de-DE" noProof="0" smtClean="0"/>
              <a:t>Titelmasterformat durch Klicken bearbeiten</a:t>
            </a:r>
            <a:endParaRPr lang="de-DE" noProof="0"/>
          </a:p>
        </p:txBody>
      </p:sp>
      <p:sp>
        <p:nvSpPr>
          <p:cNvPr id="4" name="Inhaltsplatzhalter 3"/>
          <p:cNvSpPr>
            <a:spLocks noGrp="1"/>
          </p:cNvSpPr>
          <p:nvPr>
            <p:ph sz="half" idx="2"/>
          </p:nvPr>
        </p:nvSpPr>
        <p:spPr>
          <a:xfrm>
            <a:off x="5983423" y="2057400"/>
            <a:ext cx="2682000" cy="4108450"/>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5" name="Datumsplatzhalter 4"/>
          <p:cNvSpPr>
            <a:spLocks noGrp="1"/>
          </p:cNvSpPr>
          <p:nvPr>
            <p:ph type="dt" sz="half" idx="10"/>
          </p:nvPr>
        </p:nvSpPr>
        <p:spPr/>
        <p:txBody>
          <a:bodyPr/>
          <a:lstStyle/>
          <a:p>
            <a:fld id="{0FCA1CE7-700A-4BEC-8756-8756D737938E}" type="datetime1">
              <a:rPr lang="de-DE" smtClean="0"/>
              <a:t>30.03.2016</a:t>
            </a:fld>
            <a:endParaRPr lang="de-DE"/>
          </a:p>
        </p:txBody>
      </p:sp>
      <p:sp>
        <p:nvSpPr>
          <p:cNvPr id="6" name="Fußzeilenplatzhalter 5"/>
          <p:cNvSpPr>
            <a:spLocks noGrp="1"/>
          </p:cNvSpPr>
          <p:nvPr>
            <p:ph type="ftr" sz="quarter" idx="11"/>
          </p:nvPr>
        </p:nvSpPr>
        <p:spPr/>
        <p:txBody>
          <a:bodyPr/>
          <a:lstStyle/>
          <a:p>
            <a:r>
              <a:rPr lang="de-DE" smtClean="0"/>
              <a:t>Vortragstitel, Autor, Veranstaltung</a:t>
            </a:r>
            <a:endParaRPr lang="de-DE"/>
          </a:p>
        </p:txBody>
      </p:sp>
      <p:sp>
        <p:nvSpPr>
          <p:cNvPr id="7" name="Foliennummernplatzhalter 6"/>
          <p:cNvSpPr>
            <a:spLocks noGrp="1"/>
          </p:cNvSpPr>
          <p:nvPr>
            <p:ph type="sldNum" sz="quarter" idx="12"/>
          </p:nvPr>
        </p:nvSpPr>
        <p:spPr/>
        <p:txBody>
          <a:bodyPr/>
          <a:lstStyle/>
          <a:p>
            <a:fld id="{B9969C41-6061-44AE-BC98-8FA4AB9BE50E}" type="slidenum">
              <a:rPr lang="de-DE" smtClean="0"/>
              <a:t>‹Nr.›</a:t>
            </a:fld>
            <a:endParaRPr lang="de-DE"/>
          </a:p>
        </p:txBody>
      </p:sp>
      <p:sp>
        <p:nvSpPr>
          <p:cNvPr id="9" name="Inhaltsplatzhalter 8"/>
          <p:cNvSpPr>
            <a:spLocks noGrp="1"/>
          </p:cNvSpPr>
          <p:nvPr>
            <p:ph sz="quarter" idx="13"/>
          </p:nvPr>
        </p:nvSpPr>
        <p:spPr>
          <a:xfrm>
            <a:off x="468312" y="2057400"/>
            <a:ext cx="5364000" cy="4108450"/>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Tree>
    <p:extLst>
      <p:ext uri="{BB962C8B-B14F-4D97-AF65-F5344CB8AC3E}">
        <p14:creationId xmlns:p14="http://schemas.microsoft.com/office/powerpoint/2010/main" val="22077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image" Target="../media/image5.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hteck 8"/>
          <p:cNvSpPr/>
          <p:nvPr/>
        </p:nvSpPr>
        <p:spPr>
          <a:xfrm>
            <a:off x="0" y="6375400"/>
            <a:ext cx="9144000" cy="482600"/>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 name="Titelplatzhalter 1"/>
          <p:cNvSpPr>
            <a:spLocks noGrp="1"/>
          </p:cNvSpPr>
          <p:nvPr>
            <p:ph type="title"/>
          </p:nvPr>
        </p:nvSpPr>
        <p:spPr>
          <a:xfrm>
            <a:off x="467544" y="1322388"/>
            <a:ext cx="8197879" cy="720000"/>
          </a:xfrm>
          <a:prstGeom prst="rect">
            <a:avLst/>
          </a:prstGeom>
        </p:spPr>
        <p:txBody>
          <a:bodyPr vert="horz" lIns="0" tIns="0" rIns="0" bIns="40074" rtlCol="0" anchor="t" anchorCtr="0">
            <a:noAutofit/>
          </a:bodyPr>
          <a:lstStyle/>
          <a:p>
            <a:r>
              <a:rPr lang="de-DE" noProof="0" smtClean="0"/>
              <a:t>Titelmasterformat durch Klicken bearbeiten</a:t>
            </a:r>
            <a:endParaRPr lang="de-DE" noProof="0"/>
          </a:p>
        </p:txBody>
      </p:sp>
      <p:sp>
        <p:nvSpPr>
          <p:cNvPr id="3" name="Textplatzhalter 2"/>
          <p:cNvSpPr>
            <a:spLocks noGrp="1"/>
          </p:cNvSpPr>
          <p:nvPr>
            <p:ph type="body" idx="1"/>
          </p:nvPr>
        </p:nvSpPr>
        <p:spPr>
          <a:xfrm>
            <a:off x="467544" y="2057401"/>
            <a:ext cx="8197879" cy="4107904"/>
          </a:xfrm>
          <a:prstGeom prst="rect">
            <a:avLst/>
          </a:prstGeom>
        </p:spPr>
        <p:txBody>
          <a:bodyPr vert="horz" lIns="0" tIns="0" rIns="0" bIns="0" rtlCol="0">
            <a:noAutofit/>
          </a:bodyPr>
          <a:lstStyle/>
          <a:p>
            <a:pPr lvl="0"/>
            <a:r>
              <a:rPr lang="de-DE" noProof="0" dirty="0" smtClean="0"/>
              <a:t>Textmasterformat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DE" noProof="0" dirty="0"/>
          </a:p>
        </p:txBody>
      </p:sp>
      <p:sp>
        <p:nvSpPr>
          <p:cNvPr id="4" name="Datumsplatzhalter 3"/>
          <p:cNvSpPr>
            <a:spLocks noGrp="1"/>
          </p:cNvSpPr>
          <p:nvPr>
            <p:ph type="dt" sz="half" idx="2"/>
          </p:nvPr>
        </p:nvSpPr>
        <p:spPr>
          <a:xfrm>
            <a:off x="5187950" y="6453336"/>
            <a:ext cx="1825625" cy="320378"/>
          </a:xfrm>
          <a:prstGeom prst="rect">
            <a:avLst/>
          </a:prstGeom>
        </p:spPr>
        <p:txBody>
          <a:bodyPr vert="horz" wrap="none" lIns="0" tIns="0" rIns="0" bIns="0" rtlCol="0" anchor="ctr" anchorCtr="0"/>
          <a:lstStyle>
            <a:lvl1pPr algn="r">
              <a:defRPr sz="1300">
                <a:solidFill>
                  <a:schemeClr val="bg1"/>
                </a:solidFill>
              </a:defRPr>
            </a:lvl1pPr>
          </a:lstStyle>
          <a:p>
            <a:fld id="{01A29BDC-7492-4568-B228-062B61504CEF}" type="datetime1">
              <a:rPr lang="de-DE" smtClean="0"/>
              <a:pPr/>
              <a:t>30.03.2016</a:t>
            </a:fld>
            <a:endParaRPr lang="de-DE" dirty="0"/>
          </a:p>
        </p:txBody>
      </p:sp>
      <p:sp>
        <p:nvSpPr>
          <p:cNvPr id="5" name="Fußzeilenplatzhalter 4"/>
          <p:cNvSpPr>
            <a:spLocks noGrp="1"/>
          </p:cNvSpPr>
          <p:nvPr>
            <p:ph type="ftr" sz="quarter" idx="3"/>
          </p:nvPr>
        </p:nvSpPr>
        <p:spPr>
          <a:xfrm>
            <a:off x="467544" y="6452024"/>
            <a:ext cx="4375150" cy="321416"/>
          </a:xfrm>
          <a:prstGeom prst="rect">
            <a:avLst/>
          </a:prstGeom>
        </p:spPr>
        <p:txBody>
          <a:bodyPr vert="horz" wrap="none" lIns="0" tIns="0" rIns="0" bIns="0" rtlCol="0" anchor="ctr" anchorCtr="0"/>
          <a:lstStyle>
            <a:lvl1pPr algn="l">
              <a:defRPr sz="1300">
                <a:solidFill>
                  <a:schemeClr val="bg1"/>
                </a:solidFill>
              </a:defRPr>
            </a:lvl1pPr>
          </a:lstStyle>
          <a:p>
            <a:r>
              <a:rPr lang="de-DE" dirty="0" smtClean="0"/>
              <a:t>Vortragstitel, Autor, Veranstaltung</a:t>
            </a:r>
            <a:endParaRPr lang="de-DE" dirty="0"/>
          </a:p>
        </p:txBody>
      </p:sp>
      <p:sp>
        <p:nvSpPr>
          <p:cNvPr id="6" name="Foliennummernplatzhalter 5"/>
          <p:cNvSpPr>
            <a:spLocks noGrp="1"/>
          </p:cNvSpPr>
          <p:nvPr>
            <p:ph type="sldNum" sz="quarter" idx="4"/>
          </p:nvPr>
        </p:nvSpPr>
        <p:spPr>
          <a:xfrm>
            <a:off x="7309698" y="6453336"/>
            <a:ext cx="1355725" cy="320378"/>
          </a:xfrm>
          <a:prstGeom prst="rect">
            <a:avLst/>
          </a:prstGeom>
        </p:spPr>
        <p:txBody>
          <a:bodyPr vert="horz" wrap="none" lIns="0" tIns="0" rIns="0" bIns="0" rtlCol="0" anchor="ctr" anchorCtr="0"/>
          <a:lstStyle>
            <a:lvl1pPr algn="r">
              <a:defRPr sz="1300">
                <a:solidFill>
                  <a:schemeClr val="bg1"/>
                </a:solidFill>
              </a:defRPr>
            </a:lvl1pPr>
          </a:lstStyle>
          <a:p>
            <a:fld id="{B9969C41-6061-44AE-BC98-8FA4AB9BE50E}" type="slidenum">
              <a:rPr lang="de-DE" smtClean="0"/>
              <a:pPr/>
              <a:t>‹Nr.›</a:t>
            </a:fld>
            <a:endParaRPr lang="de-DE" dirty="0"/>
          </a:p>
        </p:txBody>
      </p:sp>
      <p:pic>
        <p:nvPicPr>
          <p:cNvPr id="10"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089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hdr="0"/>
  <p:txStyles>
    <p:titleStyle>
      <a:lvl1pPr algn="l" defTabSz="914400" rtl="0" eaLnBrk="1" latinLnBrk="0" hangingPunct="1">
        <a:spcBef>
          <a:spcPct val="0"/>
        </a:spcBef>
        <a:buNone/>
        <a:defRPr sz="2800" b="1" kern="1200" baseline="0">
          <a:solidFill>
            <a:srgbClr val="004994"/>
          </a:solidFill>
          <a:latin typeface="+mj-lt"/>
          <a:ea typeface="+mj-ea"/>
          <a:cs typeface="+mj-cs"/>
        </a:defRPr>
      </a:lvl1pPr>
    </p:titleStyle>
    <p:bodyStyle>
      <a:lvl1pPr marL="270000" indent="-270000" algn="l" defTabSz="914400" rtl="0" eaLnBrk="1" latinLnBrk="0" hangingPunct="1">
        <a:lnSpc>
          <a:spcPct val="105000"/>
        </a:lnSpc>
        <a:spcBef>
          <a:spcPts val="1800"/>
        </a:spcBef>
        <a:buClr>
          <a:srgbClr val="004994"/>
        </a:buClr>
        <a:buFont typeface="Arial"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5000"/>
        </a:lnSpc>
        <a:spcBef>
          <a:spcPts val="600"/>
        </a:spcBef>
        <a:buClrTx/>
        <a:buFont typeface="Arial" pitchFamily="34" charset="0"/>
        <a:buChar char="•"/>
        <a:defRPr sz="2000" kern="1200">
          <a:solidFill>
            <a:schemeClr val="tx1"/>
          </a:solidFill>
          <a:latin typeface="+mn-lt"/>
          <a:ea typeface="+mn-ea"/>
          <a:cs typeface="+mn-cs"/>
        </a:defRPr>
      </a:lvl2pPr>
      <a:lvl3pPr marL="810000" indent="-268288" algn="l" defTabSz="914400" rtl="0" eaLnBrk="1" latinLnBrk="0" hangingPunct="1">
        <a:lnSpc>
          <a:spcPct val="105000"/>
        </a:lnSpc>
        <a:spcBef>
          <a:spcPts val="300"/>
        </a:spcBef>
        <a:buFont typeface="Arial" pitchFamily="34" charset="0"/>
        <a:buChar char="•"/>
        <a:defRPr sz="1600" kern="1200">
          <a:solidFill>
            <a:schemeClr val="tx1"/>
          </a:solidFill>
          <a:latin typeface="+mn-lt"/>
          <a:ea typeface="+mn-ea"/>
          <a:cs typeface="+mn-cs"/>
        </a:defRPr>
      </a:lvl3pPr>
      <a:lvl4pPr marL="1080000" indent="-268288" algn="l" defTabSz="914400" rtl="0" eaLnBrk="1" latinLnBrk="0" hangingPunct="1">
        <a:lnSpc>
          <a:spcPct val="105000"/>
        </a:lnSpc>
        <a:spcBef>
          <a:spcPts val="300"/>
        </a:spcBef>
        <a:buFont typeface="Arial" pitchFamily="34" charset="0"/>
        <a:buChar char="•"/>
        <a:defRPr sz="1600" kern="1200">
          <a:solidFill>
            <a:schemeClr val="tx1"/>
          </a:solidFill>
          <a:latin typeface="+mn-lt"/>
          <a:ea typeface="+mn-ea"/>
          <a:cs typeface="+mn-cs"/>
        </a:defRPr>
      </a:lvl4pPr>
      <a:lvl5pPr marL="1350000" indent="-268288" algn="l" defTabSz="914400" rtl="0" eaLnBrk="1" latinLnBrk="0" hangingPunct="1">
        <a:lnSpc>
          <a:spcPct val="105000"/>
        </a:lnSpc>
        <a:spcBef>
          <a:spcPts val="3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02-DGUV PPT_Fuß-Folgeseite_3zu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75" y="6375400"/>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5187950" y="6369050"/>
            <a:ext cx="1825625" cy="488950"/>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eaLnBrk="1" hangingPunct="1">
              <a:defRPr sz="1300" b="0">
                <a:solidFill>
                  <a:schemeClr val="bg1"/>
                </a:solidFill>
              </a:defRPr>
            </a:lvl1pPr>
          </a:lstStyle>
          <a:p>
            <a:pPr fontAlgn="base">
              <a:spcBef>
                <a:spcPct val="0"/>
              </a:spcBef>
              <a:spcAft>
                <a:spcPct val="0"/>
              </a:spcAft>
              <a:defRPr/>
            </a:pPr>
            <a:fld id="{26F6126E-A4E3-4E06-ABD3-41E9AC3742DD}" type="datetime1">
              <a:rPr lang="de-DE" smtClean="0">
                <a:solidFill>
                  <a:srgbClr val="FFFFFF"/>
                </a:solidFill>
              </a:rPr>
              <a:pPr fontAlgn="base">
                <a:spcBef>
                  <a:spcPct val="0"/>
                </a:spcBef>
                <a:spcAft>
                  <a:spcPct val="0"/>
                </a:spcAft>
                <a:defRPr/>
              </a:pPr>
              <a:t>30.03.2016</a:t>
            </a:fld>
            <a:endParaRPr lang="de-DE" dirty="0">
              <a:solidFill>
                <a:srgbClr val="FFFFFF"/>
              </a:solidFill>
            </a:endParaRPr>
          </a:p>
        </p:txBody>
      </p:sp>
      <p:sp>
        <p:nvSpPr>
          <p:cNvPr id="1036" name="Rectangle 12"/>
          <p:cNvSpPr>
            <a:spLocks noGrp="1" noChangeArrowheads="1"/>
          </p:cNvSpPr>
          <p:nvPr>
            <p:ph type="ftr" sz="quarter" idx="3"/>
          </p:nvPr>
        </p:nvSpPr>
        <p:spPr bwMode="auto">
          <a:xfrm>
            <a:off x="504825" y="6367463"/>
            <a:ext cx="4375150" cy="490537"/>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801688" eaLnBrk="1" hangingPunct="1">
              <a:defRPr sz="1300" b="0">
                <a:solidFill>
                  <a:schemeClr val="bg1"/>
                </a:solidFill>
              </a:defRPr>
            </a:lvl1pPr>
          </a:lstStyle>
          <a:p>
            <a:pPr fontAlgn="base">
              <a:spcBef>
                <a:spcPct val="0"/>
              </a:spcBef>
              <a:spcAft>
                <a:spcPct val="0"/>
              </a:spcAft>
              <a:defRPr/>
            </a:pPr>
            <a:r>
              <a:rPr lang="de-DE" smtClean="0">
                <a:solidFill>
                  <a:srgbClr val="FFFFFF"/>
                </a:solidFill>
              </a:rPr>
              <a:t>Manipulation verhindern, Modul 2: Konstruktion </a:t>
            </a:r>
            <a:endParaRPr lang="de-DE" dirty="0">
              <a:solidFill>
                <a:srgbClr val="FFFFFF"/>
              </a:solidFill>
            </a:endParaRPr>
          </a:p>
        </p:txBody>
      </p:sp>
      <p:sp>
        <p:nvSpPr>
          <p:cNvPr id="1030" name="Rectangle 14"/>
          <p:cNvSpPr>
            <a:spLocks noGrp="1" noChangeArrowheads="1"/>
          </p:cNvSpPr>
          <p:nvPr>
            <p:ph type="body" idx="1"/>
          </p:nvPr>
        </p:nvSpPr>
        <p:spPr bwMode="auto">
          <a:xfrm>
            <a:off x="504825" y="2057400"/>
            <a:ext cx="8191500" cy="1709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altLang="de-DE" smtClean="0"/>
              <a:t>Fließtext optimal 24pt, minimal 20pt</a:t>
            </a:r>
          </a:p>
          <a:p>
            <a:pPr lvl="1"/>
            <a:r>
              <a:rPr lang="de-DE" altLang="de-DE" smtClean="0"/>
              <a:t>Aufzählungspunkt</a:t>
            </a:r>
          </a:p>
          <a:p>
            <a:pPr lvl="2"/>
            <a:r>
              <a:rPr lang="de-DE" altLang="de-DE" smtClean="0"/>
              <a:t>Aufzählungspunkt</a:t>
            </a:r>
          </a:p>
          <a:p>
            <a:pPr lvl="3"/>
            <a:r>
              <a:rPr lang="de-DE" altLang="de-DE" smtClean="0"/>
              <a:t>Vierte Ebene</a:t>
            </a:r>
          </a:p>
          <a:p>
            <a:pPr lvl="4"/>
            <a:r>
              <a:rPr lang="de-DE" altLang="de-DE" smtClean="0"/>
              <a:t>Fünfte Ebene</a:t>
            </a:r>
          </a:p>
        </p:txBody>
      </p:sp>
      <p:sp>
        <p:nvSpPr>
          <p:cNvPr id="1031" name="Rectangle 15"/>
          <p:cNvSpPr>
            <a:spLocks noGrp="1" noChangeArrowheads="1"/>
          </p:cNvSpPr>
          <p:nvPr>
            <p:ph type="title"/>
          </p:nvPr>
        </p:nvSpPr>
        <p:spPr bwMode="auto">
          <a:xfrm>
            <a:off x="504825" y="1322388"/>
            <a:ext cx="81915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lvl="0"/>
            <a:r>
              <a:rPr lang="de-DE" altLang="de-DE" smtClean="0"/>
              <a:t>Überschrift</a:t>
            </a:r>
          </a:p>
        </p:txBody>
      </p:sp>
      <p:sp>
        <p:nvSpPr>
          <p:cNvPr id="1037" name="Rectangle 13"/>
          <p:cNvSpPr>
            <a:spLocks noGrp="1" noChangeArrowheads="1"/>
          </p:cNvSpPr>
          <p:nvPr>
            <p:ph type="sldNum" sz="quarter" idx="4"/>
          </p:nvPr>
        </p:nvSpPr>
        <p:spPr bwMode="auto">
          <a:xfrm>
            <a:off x="7340600" y="6369050"/>
            <a:ext cx="13557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eaLnBrk="1" hangingPunct="1">
              <a:defRPr sz="1300" b="0">
                <a:solidFill>
                  <a:schemeClr val="bg1"/>
                </a:solidFill>
              </a:defRPr>
            </a:lvl1pPr>
          </a:lstStyle>
          <a:p>
            <a:pPr fontAlgn="base">
              <a:spcBef>
                <a:spcPct val="0"/>
              </a:spcBef>
              <a:spcAft>
                <a:spcPct val="0"/>
              </a:spcAft>
              <a:defRPr/>
            </a:pPr>
            <a:r>
              <a:rPr lang="de-DE" dirty="0">
                <a:solidFill>
                  <a:srgbClr val="FFFFFF"/>
                </a:solidFill>
              </a:rPr>
              <a:t>Seite </a:t>
            </a:r>
            <a:fld id="{2E4E3237-2B7A-4AEF-A299-956977521F4C}" type="slidenum">
              <a:rPr lang="de-DE">
                <a:solidFill>
                  <a:srgbClr val="FFFFFF"/>
                </a:solidFill>
              </a:rPr>
              <a:pPr fontAlgn="base">
                <a:spcBef>
                  <a:spcPct val="0"/>
                </a:spcBef>
                <a:spcAft>
                  <a:spcPct val="0"/>
                </a:spcAft>
                <a:defRPr/>
              </a:pPr>
              <a:t>‹Nr.›</a:t>
            </a:fld>
            <a:endParaRPr lang="de-DE" dirty="0">
              <a:solidFill>
                <a:srgbClr val="FFFFFF"/>
              </a:solidFill>
            </a:endParaRPr>
          </a:p>
        </p:txBody>
      </p:sp>
      <p:pic>
        <p:nvPicPr>
          <p:cNvPr id="10"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532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p:txStyles>
    <p:titleStyle>
      <a:lvl1pPr algn="l" rtl="0" eaLnBrk="0" fontAlgn="base" hangingPunct="0">
        <a:spcBef>
          <a:spcPct val="0"/>
        </a:spcBef>
        <a:spcAft>
          <a:spcPct val="0"/>
        </a:spcAft>
        <a:defRPr sz="2600" b="1">
          <a:solidFill>
            <a:srgbClr val="004994"/>
          </a:solidFill>
          <a:latin typeface="+mj-lt"/>
          <a:ea typeface="+mj-ea"/>
          <a:cs typeface="+mj-cs"/>
        </a:defRPr>
      </a:lvl1pPr>
      <a:lvl2pPr algn="l" rtl="0" eaLnBrk="0" fontAlgn="base" hangingPunct="0">
        <a:spcBef>
          <a:spcPct val="0"/>
        </a:spcBef>
        <a:spcAft>
          <a:spcPct val="0"/>
        </a:spcAft>
        <a:defRPr sz="2600" b="1">
          <a:solidFill>
            <a:srgbClr val="004994"/>
          </a:solidFill>
          <a:latin typeface="Arial" charset="0"/>
        </a:defRPr>
      </a:lvl2pPr>
      <a:lvl3pPr algn="l" rtl="0" eaLnBrk="0" fontAlgn="base" hangingPunct="0">
        <a:spcBef>
          <a:spcPct val="0"/>
        </a:spcBef>
        <a:spcAft>
          <a:spcPct val="0"/>
        </a:spcAft>
        <a:defRPr sz="2600" b="1">
          <a:solidFill>
            <a:srgbClr val="004994"/>
          </a:solidFill>
          <a:latin typeface="Arial" charset="0"/>
        </a:defRPr>
      </a:lvl3pPr>
      <a:lvl4pPr algn="l" rtl="0" eaLnBrk="0" fontAlgn="base" hangingPunct="0">
        <a:spcBef>
          <a:spcPct val="0"/>
        </a:spcBef>
        <a:spcAft>
          <a:spcPct val="0"/>
        </a:spcAft>
        <a:defRPr sz="2600" b="1">
          <a:solidFill>
            <a:srgbClr val="004994"/>
          </a:solidFill>
          <a:latin typeface="Arial" charset="0"/>
        </a:defRPr>
      </a:lvl4pPr>
      <a:lvl5pPr algn="l" rtl="0" eaLnBrk="0" fontAlgn="base" hangingPunct="0">
        <a:spcBef>
          <a:spcPct val="0"/>
        </a:spcBef>
        <a:spcAft>
          <a:spcPct val="0"/>
        </a:spcAft>
        <a:defRPr sz="2600" b="1">
          <a:solidFill>
            <a:srgbClr val="004994"/>
          </a:solidFill>
          <a:latin typeface="Arial" charset="0"/>
        </a:defRPr>
      </a:lvl5pPr>
      <a:lvl6pPr marL="457200" algn="l" rtl="0" fontAlgn="base">
        <a:spcBef>
          <a:spcPct val="0"/>
        </a:spcBef>
        <a:spcAft>
          <a:spcPct val="0"/>
        </a:spcAft>
        <a:defRPr sz="2600" b="1">
          <a:solidFill>
            <a:srgbClr val="004994"/>
          </a:solidFill>
          <a:latin typeface="Arial" charset="0"/>
        </a:defRPr>
      </a:lvl6pPr>
      <a:lvl7pPr marL="914400" algn="l" rtl="0" fontAlgn="base">
        <a:spcBef>
          <a:spcPct val="0"/>
        </a:spcBef>
        <a:spcAft>
          <a:spcPct val="0"/>
        </a:spcAft>
        <a:defRPr sz="2600" b="1">
          <a:solidFill>
            <a:srgbClr val="004994"/>
          </a:solidFill>
          <a:latin typeface="Arial" charset="0"/>
        </a:defRPr>
      </a:lvl7pPr>
      <a:lvl8pPr marL="1371600" algn="l" rtl="0" fontAlgn="base">
        <a:spcBef>
          <a:spcPct val="0"/>
        </a:spcBef>
        <a:spcAft>
          <a:spcPct val="0"/>
        </a:spcAft>
        <a:defRPr sz="2600" b="1">
          <a:solidFill>
            <a:srgbClr val="004994"/>
          </a:solidFill>
          <a:latin typeface="Arial" charset="0"/>
        </a:defRPr>
      </a:lvl8pPr>
      <a:lvl9pPr marL="1828800" algn="l" rtl="0" fontAlgn="base">
        <a:spcBef>
          <a:spcPct val="0"/>
        </a:spcBef>
        <a:spcAft>
          <a:spcPct val="0"/>
        </a:spcAft>
        <a:defRPr sz="2600" b="1">
          <a:solidFill>
            <a:srgbClr val="004994"/>
          </a:solidFill>
          <a:latin typeface="Arial" charset="0"/>
        </a:defRPr>
      </a:lvl9pPr>
    </p:titleStyle>
    <p:bodyStyle>
      <a:lvl1pPr marL="342900" indent="-342900" algn="l" rtl="0" eaLnBrk="0" fontAlgn="base" hangingPunct="0">
        <a:spcBef>
          <a:spcPct val="20000"/>
        </a:spcBef>
        <a:spcAft>
          <a:spcPct val="0"/>
        </a:spcAft>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fontAlgn="base">
        <a:spcBef>
          <a:spcPct val="20000"/>
        </a:spcBef>
        <a:spcAft>
          <a:spcPct val="0"/>
        </a:spcAft>
        <a:buChar char="•"/>
        <a:defRPr sz="1700">
          <a:solidFill>
            <a:srgbClr val="555555"/>
          </a:solidFill>
          <a:latin typeface="+mn-lt"/>
        </a:defRPr>
      </a:lvl6pPr>
      <a:lvl7pPr marL="1544638" indent="-147638" algn="l" rtl="0" fontAlgn="base">
        <a:spcBef>
          <a:spcPct val="20000"/>
        </a:spcBef>
        <a:spcAft>
          <a:spcPct val="0"/>
        </a:spcAft>
        <a:buChar char="•"/>
        <a:defRPr sz="1700">
          <a:solidFill>
            <a:srgbClr val="555555"/>
          </a:solidFill>
          <a:latin typeface="+mn-lt"/>
        </a:defRPr>
      </a:lvl7pPr>
      <a:lvl8pPr marL="2001838" indent="-147638" algn="l" rtl="0" fontAlgn="base">
        <a:spcBef>
          <a:spcPct val="20000"/>
        </a:spcBef>
        <a:spcAft>
          <a:spcPct val="0"/>
        </a:spcAft>
        <a:buChar char="•"/>
        <a:defRPr sz="1700">
          <a:solidFill>
            <a:srgbClr val="555555"/>
          </a:solidFill>
          <a:latin typeface="+mn-lt"/>
        </a:defRPr>
      </a:lvl8pPr>
      <a:lvl9pPr marL="2459038" indent="-147638" algn="l" rtl="0" fontAlgn="base">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hyperlink" Target="http://www.stopp-manipulation.org/" TargetMode="External"/><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Microsoft_PowerPoint_97-2003_Presentation1.ppt"/><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Microsoft_PowerPoint_97-2003_Presentation3.ppt"/><Relationship Id="rId3" Type="http://schemas.openxmlformats.org/officeDocument/2006/relationships/notesSlide" Target="../notesSlides/notesSlide6.xml"/><Relationship Id="rId7" Type="http://schemas.openxmlformats.org/officeDocument/2006/relationships/oleObject" Target="../embeddings/oleObject3.bin"/><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Microsoft_PowerPoint_97-2003_Presentation2.ppt"/><Relationship Id="rId4" Type="http://schemas.openxmlformats.org/officeDocument/2006/relationships/oleObject" Target="../embeddings/oleObject2.bin"/><Relationship Id="rId9" Type="http://schemas.openxmlformats.org/officeDocument/2006/relationships/image" Target="../media/image10.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2"/>
          <p:cNvSpPr>
            <a:spLocks noGrp="1" noChangeArrowheads="1"/>
          </p:cNvSpPr>
          <p:nvPr>
            <p:ph type="subTitle" idx="1"/>
          </p:nvPr>
        </p:nvSpPr>
        <p:spPr>
          <a:xfrm>
            <a:off x="1998042" y="3212976"/>
            <a:ext cx="6102350" cy="369332"/>
          </a:xfrm>
        </p:spPr>
        <p:txBody>
          <a:bodyPr/>
          <a:lstStyle/>
          <a:p>
            <a:pPr marL="0" indent="0" eaLnBrk="1" hangingPunct="1"/>
            <a:r>
              <a:rPr lang="de-DE" altLang="de-DE" dirty="0" smtClean="0"/>
              <a:t>Modul 2:</a:t>
            </a:r>
            <a:r>
              <a:rPr lang="de-DE" altLang="de-DE" dirty="0"/>
              <a:t>	</a:t>
            </a:r>
            <a:r>
              <a:rPr lang="de-DE" altLang="de-DE" dirty="0" smtClean="0"/>
              <a:t>Konstruktion von Maschinen</a:t>
            </a:r>
          </a:p>
        </p:txBody>
      </p:sp>
      <p:sp>
        <p:nvSpPr>
          <p:cNvPr id="7" name="Rectangle 81"/>
          <p:cNvSpPr>
            <a:spLocks noGrp="1" noChangeArrowheads="1"/>
          </p:cNvSpPr>
          <p:nvPr>
            <p:ph type="ctrTitle"/>
          </p:nvPr>
        </p:nvSpPr>
        <p:spPr>
          <a:xfrm>
            <a:off x="1979712" y="2189163"/>
            <a:ext cx="7056784" cy="849312"/>
          </a:xfrm>
        </p:spPr>
        <p:txBody>
          <a:bodyPr/>
          <a:lstStyle/>
          <a:p>
            <a:pPr eaLnBrk="1" hangingPunct="1"/>
            <a:r>
              <a:rPr lang="de-DE" altLang="de-DE" dirty="0" smtClean="0"/>
              <a:t>Manipulation von Schutzeinrichtungen</a:t>
            </a:r>
            <a:br>
              <a:rPr lang="de-DE" altLang="de-DE" dirty="0" smtClean="0"/>
            </a:br>
            <a:r>
              <a:rPr lang="de-DE" altLang="de-DE" dirty="0" smtClean="0"/>
              <a:t>an Maschinen verhindern</a:t>
            </a:r>
          </a:p>
        </p:txBody>
      </p:sp>
      <p:sp>
        <p:nvSpPr>
          <p:cNvPr id="4" name="Datumsplatzhalter 3"/>
          <p:cNvSpPr>
            <a:spLocks noGrp="1"/>
          </p:cNvSpPr>
          <p:nvPr>
            <p:ph type="dt" sz="half" idx="10"/>
          </p:nvPr>
        </p:nvSpPr>
        <p:spPr>
          <a:xfrm>
            <a:off x="2021573" y="6252027"/>
            <a:ext cx="6637338" cy="321416"/>
          </a:xfrm>
        </p:spPr>
        <p:txBody>
          <a:bodyPr/>
          <a:lstStyle/>
          <a:p>
            <a:fld id="{C7BDE851-5906-4014-A719-6181880C5020}" type="datetime1">
              <a:rPr lang="de-DE" smtClean="0"/>
              <a:pPr/>
              <a:t>30.03.2016</a:t>
            </a:fld>
            <a:endParaRPr lang="de-DE" dirty="0"/>
          </a:p>
        </p:txBody>
      </p:sp>
      <p:sp>
        <p:nvSpPr>
          <p:cNvPr id="5" name="Fußzeilenplatzhalter 4"/>
          <p:cNvSpPr>
            <a:spLocks noGrp="1"/>
          </p:cNvSpPr>
          <p:nvPr>
            <p:ph type="ftr" sz="quarter" idx="11"/>
          </p:nvPr>
        </p:nvSpPr>
        <p:spPr>
          <a:xfrm>
            <a:off x="2021573" y="5910263"/>
            <a:ext cx="6637338" cy="321416"/>
          </a:xfrm>
        </p:spPr>
        <p:txBody>
          <a:bodyPr/>
          <a:lstStyle/>
          <a:p>
            <a:r>
              <a:rPr lang="de-DE" dirty="0" smtClean="0"/>
              <a:t>Manipulation verhindern</a:t>
            </a:r>
            <a:endParaRPr lang="de-DE" dirty="0"/>
          </a:p>
        </p:txBody>
      </p:sp>
    </p:spTree>
    <p:extLst>
      <p:ext uri="{BB962C8B-B14F-4D97-AF65-F5344CB8AC3E}">
        <p14:creationId xmlns:p14="http://schemas.microsoft.com/office/powerpoint/2010/main" val="2706068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Seite </a:t>
            </a:r>
            <a:fld id="{1DA140D0-FF2D-4CAA-9085-7BB0C10F0480}" type="slidenum">
              <a:rPr lang="de-DE" altLang="de-DE" sz="1300" b="0" smtClean="0">
                <a:solidFill>
                  <a:srgbClr val="FFFFFF"/>
                </a:solidFill>
              </a:rPr>
              <a:pPr/>
              <a:t>10</a:t>
            </a:fld>
            <a:endParaRPr lang="de-DE" altLang="de-DE" sz="1300" b="0" smtClean="0">
              <a:solidFill>
                <a:srgbClr val="FFFFFF"/>
              </a:solidFill>
            </a:endParaRPr>
          </a:p>
        </p:txBody>
      </p:sp>
      <p:sp>
        <p:nvSpPr>
          <p:cNvPr id="6147"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Manipulation verhindern, Modul 2: Konstruktion </a:t>
            </a:r>
          </a:p>
        </p:txBody>
      </p:sp>
      <p:sp>
        <p:nvSpPr>
          <p:cNvPr id="6148" name="Titel 1"/>
          <p:cNvSpPr>
            <a:spLocks noGrp="1"/>
          </p:cNvSpPr>
          <p:nvPr>
            <p:ph type="title"/>
          </p:nvPr>
        </p:nvSpPr>
        <p:spPr/>
        <p:txBody>
          <a:bodyPr/>
          <a:lstStyle/>
          <a:p>
            <a:r>
              <a:rPr lang="de-DE" altLang="de-DE" sz="2800" dirty="0" smtClean="0"/>
              <a:t>Beteiligter Personenkreis</a:t>
            </a:r>
            <a:endParaRPr lang="de-DE" altLang="de-DE" dirty="0" smtClean="0"/>
          </a:p>
        </p:txBody>
      </p:sp>
      <p:sp>
        <p:nvSpPr>
          <p:cNvPr id="6149" name="Inhaltsplatzhalter 3"/>
          <p:cNvSpPr>
            <a:spLocks noGrp="1"/>
          </p:cNvSpPr>
          <p:nvPr>
            <p:ph sz="half" idx="2"/>
          </p:nvPr>
        </p:nvSpPr>
        <p:spPr>
          <a:xfrm>
            <a:off x="539552" y="2060848"/>
            <a:ext cx="6841132" cy="3471863"/>
          </a:xfrm>
        </p:spPr>
        <p:txBody>
          <a:bodyPr/>
          <a:lstStyle/>
          <a:p>
            <a:pPr>
              <a:buFont typeface="Arial" panose="020B0604020202020204" pitchFamily="34" charset="0"/>
              <a:buChar char="•"/>
            </a:pPr>
            <a:r>
              <a:rPr lang="de-DE" altLang="de-DE" sz="2400" dirty="0" smtClean="0"/>
              <a:t>Unternehmensleitung</a:t>
            </a:r>
          </a:p>
          <a:p>
            <a:pPr>
              <a:buFont typeface="Arial" panose="020B0604020202020204" pitchFamily="34" charset="0"/>
              <a:buChar char="•"/>
            </a:pPr>
            <a:r>
              <a:rPr lang="de-DE" altLang="de-DE" sz="2400" dirty="0" smtClean="0"/>
              <a:t>Geschäftsführung</a:t>
            </a:r>
          </a:p>
          <a:p>
            <a:pPr>
              <a:buFont typeface="Arial" panose="020B0604020202020204" pitchFamily="34" charset="0"/>
              <a:buChar char="•"/>
            </a:pPr>
            <a:r>
              <a:rPr lang="de-DE" altLang="de-DE" sz="2400" dirty="0" smtClean="0"/>
              <a:t>Technische Leitung/Produktionsleitung</a:t>
            </a:r>
          </a:p>
          <a:p>
            <a:pPr>
              <a:buFont typeface="Arial" panose="020B0604020202020204" pitchFamily="34" charset="0"/>
              <a:buChar char="•"/>
            </a:pPr>
            <a:r>
              <a:rPr lang="de-DE" altLang="de-DE" sz="2400" dirty="0" smtClean="0"/>
              <a:t>Einkauf</a:t>
            </a:r>
          </a:p>
          <a:p>
            <a:pPr>
              <a:buFont typeface="Arial" panose="020B0604020202020204" pitchFamily="34" charset="0"/>
              <a:buChar char="•"/>
            </a:pPr>
            <a:r>
              <a:rPr lang="de-DE" altLang="de-DE" sz="2400" dirty="0" smtClean="0"/>
              <a:t>Sicherheitsfachkraft (Sicherheitsbeauftragte)</a:t>
            </a:r>
          </a:p>
          <a:p>
            <a:pPr>
              <a:buFont typeface="Arial" panose="020B0604020202020204" pitchFamily="34" charset="0"/>
              <a:buChar char="•"/>
            </a:pPr>
            <a:r>
              <a:rPr lang="de-DE" altLang="de-DE" sz="2400" dirty="0" smtClean="0"/>
              <a:t>zukünftiges Bedienpersonal</a:t>
            </a:r>
          </a:p>
          <a:p>
            <a:pPr>
              <a:buFont typeface="Arial" panose="020B0604020202020204" pitchFamily="34" charset="0"/>
              <a:buChar char="•"/>
            </a:pPr>
            <a:r>
              <a:rPr lang="de-DE" altLang="de-DE" sz="2400" dirty="0" smtClean="0"/>
              <a:t>Berufsgenossenschaft/Unfallkasse</a:t>
            </a:r>
          </a:p>
          <a:p>
            <a:pPr>
              <a:buFont typeface="Arial" panose="020B0604020202020204" pitchFamily="34" charset="0"/>
              <a:buChar char="•"/>
            </a:pPr>
            <a:r>
              <a:rPr lang="de-DE" altLang="de-DE" sz="2400" dirty="0" smtClean="0"/>
              <a:t>staatliche Aufsichtsbehörden</a:t>
            </a:r>
          </a:p>
        </p:txBody>
      </p:sp>
      <p:sp>
        <p:nvSpPr>
          <p:cNvPr id="6150"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40709718-FEE9-4A22-AE1A-7C4EFA513912}" type="datetime1">
              <a:rPr lang="de-DE" altLang="de-DE" sz="1300" b="0" smtClean="0">
                <a:solidFill>
                  <a:srgbClr val="FFFFFF"/>
                </a:solidFill>
              </a:rPr>
              <a:pPr/>
              <a:t>30.03.2016</a:t>
            </a:fld>
            <a:endParaRPr lang="de-DE" altLang="de-DE" sz="1300" b="0" smtClean="0">
              <a:solidFill>
                <a:srgbClr val="FFFFFF"/>
              </a:solidFill>
            </a:endParaRPr>
          </a:p>
        </p:txBody>
      </p:sp>
    </p:spTree>
    <p:extLst>
      <p:ext uri="{BB962C8B-B14F-4D97-AF65-F5344CB8AC3E}">
        <p14:creationId xmlns:p14="http://schemas.microsoft.com/office/powerpoint/2010/main" val="344754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Seite </a:t>
            </a:r>
            <a:fld id="{3752E2A2-858A-493D-98A7-FE79ECD74B03}" type="slidenum">
              <a:rPr lang="de-DE" altLang="de-DE" sz="1300" b="0" smtClean="0">
                <a:solidFill>
                  <a:srgbClr val="FFFFFF"/>
                </a:solidFill>
              </a:rPr>
              <a:pPr/>
              <a:t>11</a:t>
            </a:fld>
            <a:endParaRPr lang="de-DE" altLang="de-DE" sz="1300" b="0" smtClean="0">
              <a:solidFill>
                <a:srgbClr val="FFFFFF"/>
              </a:solidFill>
            </a:endParaRPr>
          </a:p>
        </p:txBody>
      </p:sp>
      <p:sp>
        <p:nvSpPr>
          <p:cNvPr id="10243" name="Inhaltsplatzhalter 3"/>
          <p:cNvSpPr txBox="1">
            <a:spLocks/>
          </p:cNvSpPr>
          <p:nvPr/>
        </p:nvSpPr>
        <p:spPr bwMode="auto">
          <a:xfrm>
            <a:off x="510639" y="1916832"/>
            <a:ext cx="80645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spAutoFit/>
          </a:bodyPr>
          <a:lstStyle>
            <a:lvl1pPr>
              <a:spcBef>
                <a:spcPct val="20000"/>
              </a:spcBef>
              <a:defRPr sz="2100">
                <a:solidFill>
                  <a:srgbClr val="555555"/>
                </a:solidFill>
                <a:latin typeface="Arial" charset="0"/>
              </a:defRPr>
            </a:lvl1pPr>
            <a:lvl2pPr marL="157163" indent="-155575">
              <a:spcBef>
                <a:spcPct val="20000"/>
              </a:spcBef>
              <a:buClr>
                <a:srgbClr val="004994"/>
              </a:buClr>
              <a:buChar char="•"/>
              <a:defRPr sz="2100">
                <a:solidFill>
                  <a:srgbClr val="555555"/>
                </a:solidFill>
                <a:latin typeface="Arial" charset="0"/>
              </a:defRPr>
            </a:lvl2pPr>
            <a:lvl3pPr marL="319088" indent="-160338">
              <a:spcBef>
                <a:spcPct val="20000"/>
              </a:spcBef>
              <a:buChar char="•"/>
              <a:defRPr sz="2100">
                <a:solidFill>
                  <a:srgbClr val="555555"/>
                </a:solidFill>
                <a:latin typeface="Arial" charset="0"/>
              </a:defRPr>
            </a:lvl3pPr>
            <a:lvl4pPr marL="481013" indent="-160338">
              <a:spcBef>
                <a:spcPct val="20000"/>
              </a:spcBef>
              <a:buChar char="•"/>
              <a:defRPr sz="1700">
                <a:solidFill>
                  <a:srgbClr val="555555"/>
                </a:solidFill>
                <a:latin typeface="Arial" charset="0"/>
              </a:defRPr>
            </a:lvl4pPr>
            <a:lvl5pPr marL="630238" indent="-147638">
              <a:spcBef>
                <a:spcPct val="20000"/>
              </a:spcBef>
              <a:buChar char="•"/>
              <a:defRPr sz="1700">
                <a:solidFill>
                  <a:srgbClr val="555555"/>
                </a:solidFill>
                <a:latin typeface="Arial" charset="0"/>
              </a:defRPr>
            </a:lvl5pPr>
            <a:lvl6pPr marL="1087438" indent="-147638" eaLnBrk="0" fontAlgn="base" hangingPunct="0">
              <a:spcBef>
                <a:spcPct val="20000"/>
              </a:spcBef>
              <a:spcAft>
                <a:spcPct val="0"/>
              </a:spcAft>
              <a:buChar char="•"/>
              <a:defRPr sz="1700">
                <a:solidFill>
                  <a:srgbClr val="555555"/>
                </a:solidFill>
                <a:latin typeface="Arial" charset="0"/>
              </a:defRPr>
            </a:lvl6pPr>
            <a:lvl7pPr marL="1544638" indent="-147638" eaLnBrk="0" fontAlgn="base" hangingPunct="0">
              <a:spcBef>
                <a:spcPct val="20000"/>
              </a:spcBef>
              <a:spcAft>
                <a:spcPct val="0"/>
              </a:spcAft>
              <a:buChar char="•"/>
              <a:defRPr sz="1700">
                <a:solidFill>
                  <a:srgbClr val="555555"/>
                </a:solidFill>
                <a:latin typeface="Arial" charset="0"/>
              </a:defRPr>
            </a:lvl7pPr>
            <a:lvl8pPr marL="2001838" indent="-147638" eaLnBrk="0" fontAlgn="base" hangingPunct="0">
              <a:spcBef>
                <a:spcPct val="20000"/>
              </a:spcBef>
              <a:spcAft>
                <a:spcPct val="0"/>
              </a:spcAft>
              <a:buChar char="•"/>
              <a:defRPr sz="1700">
                <a:solidFill>
                  <a:srgbClr val="555555"/>
                </a:solidFill>
                <a:latin typeface="Arial" charset="0"/>
              </a:defRPr>
            </a:lvl8pPr>
            <a:lvl9pPr marL="2459038" indent="-147638" eaLnBrk="0" fontAlgn="base" hangingPunct="0">
              <a:spcBef>
                <a:spcPct val="20000"/>
              </a:spcBef>
              <a:spcAft>
                <a:spcPct val="0"/>
              </a:spcAft>
              <a:buChar char="•"/>
              <a:defRPr sz="1700">
                <a:solidFill>
                  <a:srgbClr val="555555"/>
                </a:solidFill>
                <a:latin typeface="Arial" charset="0"/>
              </a:defRPr>
            </a:lvl9pPr>
          </a:lstStyle>
          <a:p>
            <a:pPr eaLnBrk="0" fontAlgn="base" hangingPunct="0">
              <a:spcAft>
                <a:spcPct val="0"/>
              </a:spcAft>
            </a:pPr>
            <a:endParaRPr lang="de-DE" altLang="de-DE" sz="1200" b="1" dirty="0"/>
          </a:p>
          <a:p>
            <a:pPr marL="342900" indent="-342900" eaLnBrk="0" fontAlgn="base" hangingPunct="0">
              <a:spcAft>
                <a:spcPct val="0"/>
              </a:spcAft>
              <a:buFont typeface="Arial" panose="020B0604020202020204" pitchFamily="34" charset="0"/>
              <a:buChar char="•"/>
            </a:pPr>
            <a:r>
              <a:rPr lang="de-DE" altLang="de-DE" sz="2400" dirty="0"/>
              <a:t>Die für den Maschinenhersteller relevanten Erkenntnisse sollten zu einem Lastenheft zusammengefasst </a:t>
            </a:r>
            <a:r>
              <a:rPr lang="de-DE" altLang="de-DE" sz="2400" dirty="0" smtClean="0"/>
              <a:t>werden. </a:t>
            </a:r>
            <a:endParaRPr lang="de-DE" altLang="de-DE" sz="2400" dirty="0"/>
          </a:p>
          <a:p>
            <a:pPr marL="342900" indent="-342900" eaLnBrk="0" fontAlgn="base" hangingPunct="0">
              <a:spcAft>
                <a:spcPct val="0"/>
              </a:spcAft>
              <a:buFont typeface="Arial" panose="020B0604020202020204" pitchFamily="34" charset="0"/>
              <a:buChar char="•"/>
            </a:pPr>
            <a:r>
              <a:rPr lang="de-DE" altLang="de-DE" sz="2400" dirty="0" smtClean="0"/>
              <a:t>Das </a:t>
            </a:r>
            <a:r>
              <a:rPr lang="de-DE" altLang="de-DE" sz="2400" dirty="0"/>
              <a:t>Lastenheft ist für den Hersteller </a:t>
            </a:r>
            <a:r>
              <a:rPr lang="de-DE" altLang="de-DE" sz="2400" dirty="0" smtClean="0"/>
              <a:t>bindend.</a:t>
            </a:r>
            <a:endParaRPr lang="de-DE" altLang="de-DE" sz="2400" dirty="0"/>
          </a:p>
          <a:p>
            <a:pPr eaLnBrk="0" fontAlgn="base" hangingPunct="0">
              <a:spcAft>
                <a:spcPct val="0"/>
              </a:spcAft>
            </a:pPr>
            <a:endParaRPr lang="de-DE" altLang="de-DE" sz="1700" b="1" dirty="0"/>
          </a:p>
        </p:txBody>
      </p:sp>
      <p:sp>
        <p:nvSpPr>
          <p:cNvPr id="10244" name="Fußzeilenplatzhalt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Manipulation verhindern, Modul 2: Konstruktion </a:t>
            </a:r>
          </a:p>
        </p:txBody>
      </p:sp>
      <p:sp>
        <p:nvSpPr>
          <p:cNvPr id="10245" name="Titel 1"/>
          <p:cNvSpPr>
            <a:spLocks noGrp="1"/>
          </p:cNvSpPr>
          <p:nvPr>
            <p:ph type="title"/>
          </p:nvPr>
        </p:nvSpPr>
        <p:spPr>
          <a:xfrm>
            <a:off x="504825" y="1268413"/>
            <a:ext cx="8191500" cy="539750"/>
          </a:xfrm>
        </p:spPr>
        <p:txBody>
          <a:bodyPr/>
          <a:lstStyle/>
          <a:p>
            <a:r>
              <a:rPr lang="de-DE" altLang="de-DE" sz="2800" dirty="0" smtClean="0"/>
              <a:t>Lastenheft</a:t>
            </a:r>
            <a:endParaRPr lang="de-DE" altLang="de-DE" dirty="0" smtClean="0"/>
          </a:p>
        </p:txBody>
      </p:sp>
      <p:sp>
        <p:nvSpPr>
          <p:cNvPr id="10246"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6B7768F1-16EB-47DB-866B-7D942EF5E705}" type="datetime1">
              <a:rPr lang="de-DE" altLang="de-DE" sz="1300" b="0" smtClean="0">
                <a:solidFill>
                  <a:srgbClr val="FFFFFF"/>
                </a:solidFill>
              </a:rPr>
              <a:pPr/>
              <a:t>30.03.2016</a:t>
            </a:fld>
            <a:endParaRPr lang="de-DE" altLang="de-DE" sz="1300" b="0" smtClean="0">
              <a:solidFill>
                <a:srgbClr val="FFFFFF"/>
              </a:solidFill>
            </a:endParaRPr>
          </a:p>
        </p:txBody>
      </p:sp>
    </p:spTree>
    <p:extLst>
      <p:ext uri="{BB962C8B-B14F-4D97-AF65-F5344CB8AC3E}">
        <p14:creationId xmlns:p14="http://schemas.microsoft.com/office/powerpoint/2010/main" val="2366018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eaLnBrk="1" hangingPunct="1"/>
            <a:r>
              <a:rPr lang="de-DE" altLang="de-DE" dirty="0"/>
              <a:t>Risikobeurteilung beginnt bei der Verkaufsplanung!</a:t>
            </a:r>
          </a:p>
        </p:txBody>
      </p:sp>
      <p:sp>
        <p:nvSpPr>
          <p:cNvPr id="5123" name="Inhaltsplatzhalter 2"/>
          <p:cNvSpPr>
            <a:spLocks noGrp="1"/>
          </p:cNvSpPr>
          <p:nvPr>
            <p:ph idx="1"/>
          </p:nvPr>
        </p:nvSpPr>
        <p:spPr>
          <a:xfrm>
            <a:off x="504825" y="2057400"/>
            <a:ext cx="8191500" cy="349942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0" indent="0">
              <a:buClr>
                <a:schemeClr val="tx2">
                  <a:lumMod val="75000"/>
                </a:schemeClr>
              </a:buClr>
            </a:pPr>
            <a:r>
              <a:rPr lang="de-DE" altLang="de-DE" sz="2400" dirty="0" smtClean="0"/>
              <a:t>Lastenheft des Kunden muss vorliegen:</a:t>
            </a:r>
          </a:p>
          <a:p>
            <a:pPr marL="342900" lvl="2" indent="-342900">
              <a:buClr>
                <a:schemeClr val="tx2">
                  <a:lumMod val="75000"/>
                </a:schemeClr>
              </a:buClr>
              <a:buFont typeface="Arial" pitchFamily="34" charset="0"/>
              <a:buChar char="•"/>
            </a:pPr>
            <a:r>
              <a:rPr lang="de-DE" altLang="de-DE" dirty="0">
                <a:ea typeface="+mn-ea"/>
                <a:cs typeface="+mn-cs"/>
              </a:rPr>
              <a:t>Bestimmungsgemäße Verwendung</a:t>
            </a:r>
          </a:p>
          <a:p>
            <a:pPr marL="342900" lvl="2" indent="-342900">
              <a:buClr>
                <a:schemeClr val="tx2">
                  <a:lumMod val="75000"/>
                </a:schemeClr>
              </a:buClr>
              <a:buFont typeface="Arial" pitchFamily="34" charset="0"/>
              <a:buChar char="•"/>
            </a:pPr>
            <a:r>
              <a:rPr lang="de-DE" altLang="de-DE" dirty="0">
                <a:ea typeface="+mn-ea"/>
                <a:cs typeface="+mn-cs"/>
              </a:rPr>
              <a:t>Umgebungsbedingungen</a:t>
            </a:r>
          </a:p>
          <a:p>
            <a:pPr marL="342900" lvl="2" indent="-342900">
              <a:buClr>
                <a:schemeClr val="tx2">
                  <a:lumMod val="75000"/>
                </a:schemeClr>
              </a:buClr>
              <a:buFont typeface="Arial" pitchFamily="34" charset="0"/>
              <a:buChar char="•"/>
            </a:pPr>
            <a:r>
              <a:rPr lang="de-DE" altLang="de-DE" dirty="0">
                <a:ea typeface="+mn-ea"/>
                <a:cs typeface="+mn-cs"/>
              </a:rPr>
              <a:t>Personalqualifikation</a:t>
            </a:r>
          </a:p>
          <a:p>
            <a:pPr marL="342900" lvl="2" indent="-342900">
              <a:buClr>
                <a:schemeClr val="tx2">
                  <a:lumMod val="75000"/>
                </a:schemeClr>
              </a:buClr>
              <a:buFont typeface="Arial" pitchFamily="34" charset="0"/>
              <a:buChar char="•"/>
            </a:pPr>
            <a:r>
              <a:rPr lang="de-DE" altLang="de-DE" dirty="0">
                <a:ea typeface="+mn-ea"/>
                <a:cs typeface="+mn-cs"/>
              </a:rPr>
              <a:t>Prüf- und Instandhaltungsstrategie</a:t>
            </a:r>
          </a:p>
          <a:p>
            <a:pPr marL="342900" lvl="2" indent="-342900">
              <a:buClr>
                <a:schemeClr val="tx2">
                  <a:lumMod val="75000"/>
                </a:schemeClr>
              </a:buClr>
              <a:buFont typeface="Arial" pitchFamily="34" charset="0"/>
              <a:buChar char="•"/>
            </a:pPr>
            <a:r>
              <a:rPr lang="de-DE" altLang="de-DE" dirty="0" smtClean="0">
                <a:ea typeface="+mn-ea"/>
                <a:cs typeface="+mn-cs"/>
              </a:rPr>
              <a:t>…</a:t>
            </a:r>
            <a:br>
              <a:rPr lang="de-DE" altLang="de-DE" dirty="0" smtClean="0">
                <a:ea typeface="+mn-ea"/>
                <a:cs typeface="+mn-cs"/>
              </a:rPr>
            </a:br>
            <a:endParaRPr lang="de-DE" altLang="de-DE" dirty="0"/>
          </a:p>
          <a:p>
            <a:pPr marL="0" indent="0">
              <a:buClr>
                <a:schemeClr val="tx2">
                  <a:lumMod val="75000"/>
                </a:schemeClr>
              </a:buClr>
            </a:pPr>
            <a:r>
              <a:rPr lang="de-DE" altLang="de-DE" sz="2600" dirty="0" smtClean="0"/>
              <a:t>Daraus erstellt der Hersteller das Pflichtenheft.</a:t>
            </a:r>
            <a:endParaRPr lang="de-DE" altLang="de-DE" sz="2600" dirty="0"/>
          </a:p>
          <a:p>
            <a:pPr>
              <a:buClr>
                <a:schemeClr val="tx2">
                  <a:lumMod val="75000"/>
                </a:schemeClr>
              </a:buClr>
              <a:buFont typeface="Arial" pitchFamily="34" charset="0"/>
              <a:buChar char="•"/>
            </a:pPr>
            <a:endParaRPr lang="de-DE" altLang="de-DE" dirty="0"/>
          </a:p>
        </p:txBody>
      </p:sp>
      <p:sp>
        <p:nvSpPr>
          <p:cNvPr id="2" name="Fußzeilenplatzhalter 1"/>
          <p:cNvSpPr>
            <a:spLocks noGrp="1"/>
          </p:cNvSpPr>
          <p:nvPr>
            <p:ph type="ftr" sz="quarter" idx="11"/>
          </p:nvPr>
        </p:nvSpPr>
        <p:spPr/>
        <p:txBody>
          <a:bodyPr/>
          <a:lstStyle/>
          <a:p>
            <a:pPr>
              <a:defRPr/>
            </a:pPr>
            <a:r>
              <a:rPr lang="de-DE" smtClean="0">
                <a:solidFill>
                  <a:srgbClr val="FFFFFF"/>
                </a:solidFill>
              </a:rPr>
              <a:t>Manipulation verhindern, Modul 2: Konstruktion </a:t>
            </a:r>
            <a:endParaRPr lang="de-DE" dirty="0">
              <a:solidFill>
                <a:srgbClr val="FFFFFF"/>
              </a:solidFill>
            </a:endParaRPr>
          </a:p>
        </p:txBody>
      </p:sp>
      <p:sp>
        <p:nvSpPr>
          <p:cNvPr id="3" name="Foliennummernplatzhalter 2"/>
          <p:cNvSpPr>
            <a:spLocks noGrp="1"/>
          </p:cNvSpPr>
          <p:nvPr>
            <p:ph type="sldNum" sz="quarter" idx="12"/>
          </p:nvPr>
        </p:nvSpPr>
        <p:spPr/>
        <p:txBody>
          <a:bodyPr/>
          <a:lstStyle/>
          <a:p>
            <a:pPr>
              <a:defRPr/>
            </a:pPr>
            <a:r>
              <a:rPr lang="de-DE" smtClean="0">
                <a:solidFill>
                  <a:srgbClr val="FFFFFF"/>
                </a:solidFill>
              </a:rPr>
              <a:t>Seite </a:t>
            </a:r>
            <a:fld id="{F751BE37-7FAC-47F5-9B61-54D429F11052}" type="slidenum">
              <a:rPr lang="de-DE" smtClean="0">
                <a:solidFill>
                  <a:srgbClr val="FFFFFF"/>
                </a:solidFill>
              </a:rPr>
              <a:pPr>
                <a:defRPr/>
              </a:pPr>
              <a:t>12</a:t>
            </a:fld>
            <a:endParaRPr lang="de-DE">
              <a:solidFill>
                <a:srgbClr val="FFFFFF"/>
              </a:solidFill>
            </a:endParaRPr>
          </a:p>
        </p:txBody>
      </p:sp>
      <p:sp>
        <p:nvSpPr>
          <p:cNvPr id="4" name="Datumsplatzhalter 3"/>
          <p:cNvSpPr>
            <a:spLocks noGrp="1"/>
          </p:cNvSpPr>
          <p:nvPr>
            <p:ph type="dt" sz="half" idx="10"/>
          </p:nvPr>
        </p:nvSpPr>
        <p:spPr/>
        <p:txBody>
          <a:bodyPr/>
          <a:lstStyle/>
          <a:p>
            <a:pPr>
              <a:defRPr/>
            </a:pPr>
            <a:fld id="{3538E346-AACF-4AC2-8409-391078292ECA}" type="datetime1">
              <a:rPr lang="de-DE" smtClean="0">
                <a:solidFill>
                  <a:srgbClr val="FFFFFF"/>
                </a:solidFill>
              </a:rPr>
              <a:pPr>
                <a:defRPr/>
              </a:pPr>
              <a:t>30.03.2016</a:t>
            </a:fld>
            <a:endParaRPr lang="de-DE">
              <a:solidFill>
                <a:srgbClr val="FFFFFF"/>
              </a:solidFill>
            </a:endParaRPr>
          </a:p>
        </p:txBody>
      </p:sp>
    </p:spTree>
    <p:extLst>
      <p:ext uri="{BB962C8B-B14F-4D97-AF65-F5344CB8AC3E}">
        <p14:creationId xmlns:p14="http://schemas.microsoft.com/office/powerpoint/2010/main" val="1459821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eaLnBrk="1" hangingPunct="1"/>
            <a:r>
              <a:rPr lang="de-DE" altLang="de-DE" dirty="0"/>
              <a:t>Vorgaben im Pflichtenheft</a:t>
            </a:r>
          </a:p>
        </p:txBody>
      </p:sp>
      <p:sp>
        <p:nvSpPr>
          <p:cNvPr id="6147" name="Inhaltsplatzhalter 2"/>
          <p:cNvSpPr>
            <a:spLocks noGrp="1"/>
          </p:cNvSpPr>
          <p:nvPr>
            <p:ph idx="1"/>
          </p:nvPr>
        </p:nvSpPr>
        <p:spPr>
          <a:xfrm>
            <a:off x="504825" y="2057400"/>
            <a:ext cx="8191500" cy="3813352"/>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buClr>
                <a:schemeClr val="tx2">
                  <a:lumMod val="75000"/>
                </a:schemeClr>
              </a:buClr>
              <a:buFont typeface="Arial" pitchFamily="34" charset="0"/>
              <a:buChar char="•"/>
            </a:pPr>
            <a:r>
              <a:rPr lang="de-DE" altLang="de-DE" dirty="0"/>
              <a:t>Bestimmungsgemäße </a:t>
            </a:r>
            <a:r>
              <a:rPr lang="de-DE" altLang="de-DE" dirty="0" smtClean="0"/>
              <a:t>Verwendung</a:t>
            </a:r>
          </a:p>
          <a:p>
            <a:pPr>
              <a:buClr>
                <a:schemeClr val="tx2">
                  <a:lumMod val="75000"/>
                </a:schemeClr>
              </a:buClr>
              <a:buFont typeface="Arial" pitchFamily="34" charset="0"/>
              <a:buChar char="•"/>
            </a:pPr>
            <a:r>
              <a:rPr lang="de-DE" altLang="de-DE" dirty="0" smtClean="0"/>
              <a:t>Vorhersehbare Fehlanwendung</a:t>
            </a:r>
            <a:endParaRPr lang="de-DE" altLang="de-DE" dirty="0"/>
          </a:p>
          <a:p>
            <a:pPr>
              <a:buClr>
                <a:schemeClr val="tx2">
                  <a:lumMod val="75000"/>
                </a:schemeClr>
              </a:buClr>
              <a:buFont typeface="Arial" pitchFamily="34" charset="0"/>
              <a:buChar char="•"/>
            </a:pPr>
            <a:r>
              <a:rPr lang="de-DE" altLang="de-DE" dirty="0"/>
              <a:t>Vorausgesetzte Kenntnisse des Bedienpersonals</a:t>
            </a:r>
          </a:p>
          <a:p>
            <a:pPr>
              <a:buClr>
                <a:schemeClr val="tx2">
                  <a:lumMod val="75000"/>
                </a:schemeClr>
              </a:buClr>
              <a:buFont typeface="Arial" pitchFamily="34" charset="0"/>
              <a:buChar char="•"/>
            </a:pPr>
            <a:r>
              <a:rPr lang="de-DE" altLang="de-DE" dirty="0" smtClean="0"/>
              <a:t>Bedienungs- und Schutzkonzept</a:t>
            </a:r>
            <a:endParaRPr lang="de-DE" altLang="de-DE" dirty="0"/>
          </a:p>
          <a:p>
            <a:pPr>
              <a:buClr>
                <a:schemeClr val="tx2">
                  <a:lumMod val="75000"/>
                </a:schemeClr>
              </a:buClr>
              <a:buFont typeface="Arial" pitchFamily="34" charset="0"/>
              <a:buChar char="•"/>
            </a:pPr>
            <a:r>
              <a:rPr lang="de-DE" altLang="de-DE" dirty="0" smtClean="0"/>
              <a:t>Instandhaltungsstrategie</a:t>
            </a:r>
            <a:endParaRPr lang="de-DE" altLang="de-DE" dirty="0"/>
          </a:p>
          <a:p>
            <a:pPr>
              <a:buClr>
                <a:schemeClr val="tx2">
                  <a:lumMod val="75000"/>
                </a:schemeClr>
              </a:buClr>
              <a:buFont typeface="Arial" pitchFamily="34" charset="0"/>
              <a:buChar char="•"/>
            </a:pPr>
            <a:r>
              <a:rPr lang="de-DE" altLang="de-DE" dirty="0" smtClean="0"/>
              <a:t>Betriebsanleitung</a:t>
            </a:r>
            <a:endParaRPr lang="de-DE" altLang="de-DE" dirty="0"/>
          </a:p>
          <a:p>
            <a:pPr>
              <a:buClr>
                <a:schemeClr val="tx2">
                  <a:lumMod val="75000"/>
                </a:schemeClr>
              </a:buClr>
              <a:buFont typeface="Arial" pitchFamily="34" charset="0"/>
              <a:buChar char="•"/>
            </a:pPr>
            <a:r>
              <a:rPr lang="de-DE" altLang="de-DE" dirty="0"/>
              <a:t>Reaktion der Maschine auf </a:t>
            </a:r>
            <a:r>
              <a:rPr lang="de-DE" altLang="de-DE" dirty="0" smtClean="0"/>
              <a:t>Fehler</a:t>
            </a:r>
          </a:p>
          <a:p>
            <a:pPr>
              <a:buClr>
                <a:schemeClr val="tx2">
                  <a:lumMod val="75000"/>
                </a:schemeClr>
              </a:buClr>
              <a:buFont typeface="Arial" pitchFamily="34" charset="0"/>
              <a:buChar char="•"/>
            </a:pPr>
            <a:r>
              <a:rPr lang="de-DE" altLang="de-DE" dirty="0" smtClean="0"/>
              <a:t>…</a:t>
            </a:r>
            <a:endParaRPr lang="de-DE" altLang="de-DE" dirty="0"/>
          </a:p>
          <a:p>
            <a:pPr>
              <a:buClr>
                <a:schemeClr val="tx2">
                  <a:lumMod val="75000"/>
                </a:schemeClr>
              </a:buClr>
              <a:buFont typeface="Arial" pitchFamily="34" charset="0"/>
              <a:buChar char="•"/>
            </a:pPr>
            <a:endParaRPr lang="de-DE" altLang="de-DE" dirty="0"/>
          </a:p>
          <a:p>
            <a:pPr>
              <a:buClr>
                <a:schemeClr val="tx2">
                  <a:lumMod val="75000"/>
                </a:schemeClr>
              </a:buClr>
              <a:buFont typeface="Arial" pitchFamily="34" charset="0"/>
              <a:buChar char="•"/>
            </a:pPr>
            <a:endParaRPr lang="de-DE" altLang="de-DE" dirty="0"/>
          </a:p>
        </p:txBody>
      </p:sp>
      <p:sp>
        <p:nvSpPr>
          <p:cNvPr id="2" name="Fußzeilenplatzhalter 1"/>
          <p:cNvSpPr>
            <a:spLocks noGrp="1"/>
          </p:cNvSpPr>
          <p:nvPr>
            <p:ph type="ftr" sz="quarter" idx="11"/>
          </p:nvPr>
        </p:nvSpPr>
        <p:spPr/>
        <p:txBody>
          <a:bodyPr/>
          <a:lstStyle/>
          <a:p>
            <a:pPr>
              <a:defRPr/>
            </a:pPr>
            <a:r>
              <a:rPr lang="de-DE" smtClean="0">
                <a:solidFill>
                  <a:srgbClr val="FFFFFF"/>
                </a:solidFill>
              </a:rPr>
              <a:t>Manipulation verhindern, Modul 2: Konstruktion </a:t>
            </a:r>
            <a:endParaRPr lang="de-DE" dirty="0">
              <a:solidFill>
                <a:srgbClr val="FFFFFF"/>
              </a:solidFill>
            </a:endParaRPr>
          </a:p>
        </p:txBody>
      </p:sp>
      <p:sp>
        <p:nvSpPr>
          <p:cNvPr id="3" name="Foliennummernplatzhalter 2"/>
          <p:cNvSpPr>
            <a:spLocks noGrp="1"/>
          </p:cNvSpPr>
          <p:nvPr>
            <p:ph type="sldNum" sz="quarter" idx="12"/>
          </p:nvPr>
        </p:nvSpPr>
        <p:spPr/>
        <p:txBody>
          <a:bodyPr/>
          <a:lstStyle/>
          <a:p>
            <a:pPr>
              <a:defRPr/>
            </a:pPr>
            <a:r>
              <a:rPr lang="de-DE" smtClean="0">
                <a:solidFill>
                  <a:srgbClr val="FFFFFF"/>
                </a:solidFill>
              </a:rPr>
              <a:t>Seite </a:t>
            </a:r>
            <a:fld id="{F751BE37-7FAC-47F5-9B61-54D429F11052}" type="slidenum">
              <a:rPr lang="de-DE" smtClean="0">
                <a:solidFill>
                  <a:srgbClr val="FFFFFF"/>
                </a:solidFill>
              </a:rPr>
              <a:pPr>
                <a:defRPr/>
              </a:pPr>
              <a:t>13</a:t>
            </a:fld>
            <a:endParaRPr lang="de-DE">
              <a:solidFill>
                <a:srgbClr val="FFFFFF"/>
              </a:solidFill>
            </a:endParaRPr>
          </a:p>
        </p:txBody>
      </p:sp>
      <p:sp>
        <p:nvSpPr>
          <p:cNvPr id="4" name="Datumsplatzhalter 3"/>
          <p:cNvSpPr>
            <a:spLocks noGrp="1"/>
          </p:cNvSpPr>
          <p:nvPr>
            <p:ph type="dt" sz="half" idx="10"/>
          </p:nvPr>
        </p:nvSpPr>
        <p:spPr/>
        <p:txBody>
          <a:bodyPr/>
          <a:lstStyle/>
          <a:p>
            <a:pPr>
              <a:defRPr/>
            </a:pPr>
            <a:fld id="{03E021D8-A377-4178-A97F-254CF626ED15}" type="datetime1">
              <a:rPr lang="de-DE" smtClean="0">
                <a:solidFill>
                  <a:srgbClr val="FFFFFF"/>
                </a:solidFill>
              </a:rPr>
              <a:pPr>
                <a:defRPr/>
              </a:pPr>
              <a:t>30.03.2016</a:t>
            </a:fld>
            <a:endParaRPr lang="de-DE">
              <a:solidFill>
                <a:srgbClr val="FFFFFF"/>
              </a:solidFill>
            </a:endParaRPr>
          </a:p>
        </p:txBody>
      </p:sp>
    </p:spTree>
    <p:extLst>
      <p:ext uri="{BB962C8B-B14F-4D97-AF65-F5344CB8AC3E}">
        <p14:creationId xmlns:p14="http://schemas.microsoft.com/office/powerpoint/2010/main" val="2019134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de-DE" altLang="de-DE" smtClean="0"/>
              <a:t>Integration Schutzkonzept</a:t>
            </a:r>
          </a:p>
        </p:txBody>
      </p:sp>
      <p:sp>
        <p:nvSpPr>
          <p:cNvPr id="6149" name="Rectangle 3"/>
          <p:cNvSpPr>
            <a:spLocks noGrp="1" noChangeArrowheads="1"/>
          </p:cNvSpPr>
          <p:nvPr>
            <p:ph idx="1"/>
          </p:nvPr>
        </p:nvSpPr>
        <p:spPr>
          <a:xfrm>
            <a:off x="504825" y="2057400"/>
            <a:ext cx="8191500" cy="36655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2">
                  <a:lumMod val="75000"/>
                </a:schemeClr>
              </a:buClr>
              <a:buFont typeface="Arial" pitchFamily="34" charset="0"/>
              <a:buChar char="•"/>
              <a:defRPr/>
            </a:pPr>
            <a:r>
              <a:rPr lang="de-DE" altLang="de-DE" dirty="0" smtClean="0"/>
              <a:t>Fachwissen und Erfahrung des Konstrukteurs</a:t>
            </a:r>
          </a:p>
          <a:p>
            <a:pPr>
              <a:buClr>
                <a:schemeClr val="tx2">
                  <a:lumMod val="75000"/>
                </a:schemeClr>
              </a:buClr>
              <a:buFont typeface="Arial" pitchFamily="34" charset="0"/>
              <a:buChar char="•"/>
              <a:defRPr/>
            </a:pPr>
            <a:r>
              <a:rPr lang="de-DE" altLang="de-DE" dirty="0" smtClean="0"/>
              <a:t>Anwenderqualifikation</a:t>
            </a:r>
            <a:endParaRPr lang="de-DE" altLang="de-DE" dirty="0"/>
          </a:p>
          <a:p>
            <a:pPr>
              <a:buClr>
                <a:schemeClr val="tx2">
                  <a:lumMod val="75000"/>
                </a:schemeClr>
              </a:buClr>
              <a:buFont typeface="Arial" pitchFamily="34" charset="0"/>
              <a:buChar char="•"/>
              <a:defRPr/>
            </a:pPr>
            <a:r>
              <a:rPr lang="de-DE" altLang="de-DE" dirty="0" smtClean="0"/>
              <a:t>Beachtung</a:t>
            </a:r>
          </a:p>
          <a:p>
            <a:pPr lvl="3">
              <a:buClr>
                <a:schemeClr val="tx2">
                  <a:lumMod val="75000"/>
                </a:schemeClr>
              </a:buClr>
              <a:buFont typeface="Arial" pitchFamily="34" charset="0"/>
              <a:buChar char="•"/>
              <a:defRPr/>
            </a:pPr>
            <a:r>
              <a:rPr lang="de-DE" altLang="de-DE" dirty="0" smtClean="0"/>
              <a:t>3-Stufen-Methode </a:t>
            </a:r>
            <a:r>
              <a:rPr lang="de-DE" altLang="de-DE" dirty="0"/>
              <a:t>gemäß DIN EN </a:t>
            </a:r>
            <a:r>
              <a:rPr lang="de-DE" altLang="de-DE" dirty="0" smtClean="0"/>
              <a:t>12100</a:t>
            </a:r>
          </a:p>
          <a:p>
            <a:pPr lvl="3">
              <a:buClr>
                <a:schemeClr val="tx2">
                  <a:lumMod val="75000"/>
                </a:schemeClr>
              </a:buClr>
              <a:buFont typeface="Arial" pitchFamily="34" charset="0"/>
              <a:buChar char="•"/>
              <a:defRPr/>
            </a:pPr>
            <a:r>
              <a:rPr lang="de-DE" altLang="de-DE" dirty="0"/>
              <a:t>3-Stufen-Methode: </a:t>
            </a:r>
            <a:r>
              <a:rPr lang="de-DE" altLang="de-DE" dirty="0" smtClean="0"/>
              <a:t>Technische </a:t>
            </a:r>
            <a:r>
              <a:rPr lang="de-DE" altLang="de-DE" dirty="0"/>
              <a:t>Maßnahmen gegen Manipulation</a:t>
            </a:r>
          </a:p>
          <a:p>
            <a:pPr>
              <a:buClr>
                <a:schemeClr val="tx2">
                  <a:lumMod val="75000"/>
                </a:schemeClr>
              </a:buClr>
              <a:buFont typeface="Arial" pitchFamily="34" charset="0"/>
              <a:buChar char="•"/>
              <a:defRPr/>
            </a:pPr>
            <a:r>
              <a:rPr lang="de-DE" altLang="de-DE" dirty="0"/>
              <a:t>Bauteilauswahl</a:t>
            </a:r>
          </a:p>
          <a:p>
            <a:pPr>
              <a:buClr>
                <a:schemeClr val="tx2">
                  <a:lumMod val="75000"/>
                </a:schemeClr>
              </a:buClr>
              <a:buFont typeface="Arial" pitchFamily="34" charset="0"/>
              <a:buChar char="•"/>
              <a:defRPr/>
            </a:pPr>
            <a:r>
              <a:rPr lang="de-DE" altLang="de-DE" dirty="0"/>
              <a:t>Steuerungskonzept</a:t>
            </a:r>
          </a:p>
          <a:p>
            <a:pPr>
              <a:buClr>
                <a:schemeClr val="tx2">
                  <a:lumMod val="75000"/>
                </a:schemeClr>
              </a:buClr>
              <a:buFont typeface="Arial" pitchFamily="34" charset="0"/>
              <a:buChar char="•"/>
              <a:defRPr/>
            </a:pPr>
            <a:r>
              <a:rPr lang="de-DE" altLang="de-DE" dirty="0"/>
              <a:t>Beschaffung zusätzlicher Detailinformationen</a:t>
            </a:r>
          </a:p>
          <a:p>
            <a:pPr>
              <a:buClr>
                <a:schemeClr val="tx2">
                  <a:lumMod val="75000"/>
                </a:schemeClr>
              </a:buClr>
              <a:buFont typeface="Arial" pitchFamily="34" charset="0"/>
              <a:buChar char="•"/>
              <a:defRPr/>
            </a:pPr>
            <a:r>
              <a:rPr lang="de-DE" altLang="de-DE" dirty="0"/>
              <a:t>Bewertung der </a:t>
            </a:r>
            <a:r>
              <a:rPr lang="de-DE" altLang="de-DE" dirty="0" smtClean="0"/>
              <a:t>Gebrauchstauglichkeit</a:t>
            </a:r>
          </a:p>
          <a:p>
            <a:pPr>
              <a:buClr>
                <a:schemeClr val="tx2">
                  <a:lumMod val="75000"/>
                </a:schemeClr>
              </a:buClr>
              <a:buFont typeface="Arial" pitchFamily="34" charset="0"/>
              <a:buChar char="•"/>
              <a:defRPr/>
            </a:pPr>
            <a:r>
              <a:rPr lang="de-DE" altLang="de-DE" dirty="0" smtClean="0"/>
              <a:t>…</a:t>
            </a:r>
            <a:endParaRPr lang="de-DE" altLang="de-DE" dirty="0"/>
          </a:p>
        </p:txBody>
      </p:sp>
      <p:sp>
        <p:nvSpPr>
          <p:cNvPr id="6148" name="Fußzeilenplatzhalter 1"/>
          <p:cNvSpPr>
            <a:spLocks noGrp="1"/>
          </p:cNvSpPr>
          <p:nvPr>
            <p:ph type="ftr" sz="quarter" idx="11"/>
          </p:nvPr>
        </p:nvSpPr>
        <p:spPr/>
        <p:txBody>
          <a:bodyPr/>
          <a:lstStyle>
            <a:lvl1pPr defTabSz="801688" eaLnBrk="0" hangingPunct="0">
              <a:defRPr sz="1000">
                <a:solidFill>
                  <a:srgbClr val="004994"/>
                </a:solidFill>
                <a:latin typeface="Arial" charset="0"/>
              </a:defRPr>
            </a:lvl1pPr>
            <a:lvl2pPr marL="742950" indent="-285750" defTabSz="801688" eaLnBrk="0" hangingPunct="0">
              <a:defRPr sz="1000">
                <a:solidFill>
                  <a:srgbClr val="004994"/>
                </a:solidFill>
                <a:latin typeface="Arial" charset="0"/>
              </a:defRPr>
            </a:lvl2pPr>
            <a:lvl3pPr marL="1143000" indent="-228600" defTabSz="801688" eaLnBrk="0" hangingPunct="0">
              <a:defRPr sz="1000">
                <a:solidFill>
                  <a:srgbClr val="004994"/>
                </a:solidFill>
                <a:latin typeface="Arial" charset="0"/>
              </a:defRPr>
            </a:lvl3pPr>
            <a:lvl4pPr marL="1600200" indent="-228600" defTabSz="801688" eaLnBrk="0" hangingPunct="0">
              <a:defRPr sz="1000">
                <a:solidFill>
                  <a:srgbClr val="004994"/>
                </a:solidFill>
                <a:latin typeface="Arial" charset="0"/>
              </a:defRPr>
            </a:lvl4pPr>
            <a:lvl5pPr marL="2057400" indent="-228600" defTabSz="801688" eaLnBrk="0" hangingPunct="0">
              <a:defRPr sz="1000">
                <a:solidFill>
                  <a:srgbClr val="004994"/>
                </a:solidFill>
                <a:latin typeface="Arial" charset="0"/>
              </a:defRPr>
            </a:lvl5pPr>
            <a:lvl6pPr marL="2514600" indent="-228600" defTabSz="801688" eaLnBrk="0" fontAlgn="base" hangingPunct="0">
              <a:spcBef>
                <a:spcPct val="0"/>
              </a:spcBef>
              <a:spcAft>
                <a:spcPct val="0"/>
              </a:spcAft>
              <a:defRPr sz="1000">
                <a:solidFill>
                  <a:srgbClr val="004994"/>
                </a:solidFill>
                <a:latin typeface="Arial" charset="0"/>
              </a:defRPr>
            </a:lvl6pPr>
            <a:lvl7pPr marL="2971800" indent="-228600" defTabSz="801688" eaLnBrk="0" fontAlgn="base" hangingPunct="0">
              <a:spcBef>
                <a:spcPct val="0"/>
              </a:spcBef>
              <a:spcAft>
                <a:spcPct val="0"/>
              </a:spcAft>
              <a:defRPr sz="1000">
                <a:solidFill>
                  <a:srgbClr val="004994"/>
                </a:solidFill>
                <a:latin typeface="Arial" charset="0"/>
              </a:defRPr>
            </a:lvl7pPr>
            <a:lvl8pPr marL="3429000" indent="-228600" defTabSz="801688" eaLnBrk="0" fontAlgn="base" hangingPunct="0">
              <a:spcBef>
                <a:spcPct val="0"/>
              </a:spcBef>
              <a:spcAft>
                <a:spcPct val="0"/>
              </a:spcAft>
              <a:defRPr sz="1000">
                <a:solidFill>
                  <a:srgbClr val="004994"/>
                </a:solidFill>
                <a:latin typeface="Arial" charset="0"/>
              </a:defRPr>
            </a:lvl8pPr>
            <a:lvl9pPr marL="3886200" indent="-228600" defTabSz="801688" eaLnBrk="0" fontAlgn="base" hangingPunct="0">
              <a:spcBef>
                <a:spcPct val="0"/>
              </a:spcBef>
              <a:spcAft>
                <a:spcPct val="0"/>
              </a:spcAft>
              <a:defRPr sz="1000">
                <a:solidFill>
                  <a:srgbClr val="004994"/>
                </a:solidFill>
                <a:latin typeface="Arial" charset="0"/>
              </a:defRPr>
            </a:lvl9pPr>
          </a:lstStyle>
          <a:p>
            <a:pPr eaLnBrk="1" hangingPunct="1">
              <a:defRPr/>
            </a:pPr>
            <a:r>
              <a:rPr lang="de-DE" sz="1300" smtClean="0">
                <a:solidFill>
                  <a:srgbClr val="FFFFFF"/>
                </a:solidFill>
              </a:rPr>
              <a:t>Manipulation verhindern, Modul 2: Konstruktion </a:t>
            </a:r>
          </a:p>
        </p:txBody>
      </p:sp>
      <p:sp>
        <p:nvSpPr>
          <p:cNvPr id="2" name="Foliennummernplatzhalter 2"/>
          <p:cNvSpPr>
            <a:spLocks noGrp="1"/>
          </p:cNvSpPr>
          <p:nvPr>
            <p:ph type="sldNum" sz="quarter" idx="12"/>
          </p:nvPr>
        </p:nvSpPr>
        <p:spPr/>
        <p:txBody>
          <a:bodyPr/>
          <a:lstStyle>
            <a:lvl1pPr defTabSz="801688" eaLnBrk="0" hangingPunct="0">
              <a:defRPr sz="1000">
                <a:solidFill>
                  <a:srgbClr val="004994"/>
                </a:solidFill>
                <a:latin typeface="Arial" charset="0"/>
              </a:defRPr>
            </a:lvl1pPr>
            <a:lvl2pPr marL="742950" indent="-285750" defTabSz="801688" eaLnBrk="0" hangingPunct="0">
              <a:defRPr sz="1000">
                <a:solidFill>
                  <a:srgbClr val="004994"/>
                </a:solidFill>
                <a:latin typeface="Arial" charset="0"/>
              </a:defRPr>
            </a:lvl2pPr>
            <a:lvl3pPr marL="1143000" indent="-228600" defTabSz="801688" eaLnBrk="0" hangingPunct="0">
              <a:defRPr sz="1000">
                <a:solidFill>
                  <a:srgbClr val="004994"/>
                </a:solidFill>
                <a:latin typeface="Arial" charset="0"/>
              </a:defRPr>
            </a:lvl3pPr>
            <a:lvl4pPr marL="1600200" indent="-228600" defTabSz="801688" eaLnBrk="0" hangingPunct="0">
              <a:defRPr sz="1000">
                <a:solidFill>
                  <a:srgbClr val="004994"/>
                </a:solidFill>
                <a:latin typeface="Arial" charset="0"/>
              </a:defRPr>
            </a:lvl4pPr>
            <a:lvl5pPr marL="2057400" indent="-228600" defTabSz="801688" eaLnBrk="0" hangingPunct="0">
              <a:defRPr sz="1000">
                <a:solidFill>
                  <a:srgbClr val="004994"/>
                </a:solidFill>
                <a:latin typeface="Arial" charset="0"/>
              </a:defRPr>
            </a:lvl5pPr>
            <a:lvl6pPr marL="2514600" indent="-228600" defTabSz="801688" eaLnBrk="0" fontAlgn="base" hangingPunct="0">
              <a:spcBef>
                <a:spcPct val="0"/>
              </a:spcBef>
              <a:spcAft>
                <a:spcPct val="0"/>
              </a:spcAft>
              <a:defRPr sz="1000">
                <a:solidFill>
                  <a:srgbClr val="004994"/>
                </a:solidFill>
                <a:latin typeface="Arial" charset="0"/>
              </a:defRPr>
            </a:lvl6pPr>
            <a:lvl7pPr marL="2971800" indent="-228600" defTabSz="801688" eaLnBrk="0" fontAlgn="base" hangingPunct="0">
              <a:spcBef>
                <a:spcPct val="0"/>
              </a:spcBef>
              <a:spcAft>
                <a:spcPct val="0"/>
              </a:spcAft>
              <a:defRPr sz="1000">
                <a:solidFill>
                  <a:srgbClr val="004994"/>
                </a:solidFill>
                <a:latin typeface="Arial" charset="0"/>
              </a:defRPr>
            </a:lvl7pPr>
            <a:lvl8pPr marL="3429000" indent="-228600" defTabSz="801688" eaLnBrk="0" fontAlgn="base" hangingPunct="0">
              <a:spcBef>
                <a:spcPct val="0"/>
              </a:spcBef>
              <a:spcAft>
                <a:spcPct val="0"/>
              </a:spcAft>
              <a:defRPr sz="1000">
                <a:solidFill>
                  <a:srgbClr val="004994"/>
                </a:solidFill>
                <a:latin typeface="Arial" charset="0"/>
              </a:defRPr>
            </a:lvl8pPr>
            <a:lvl9pPr marL="3886200" indent="-228600" defTabSz="801688" eaLnBrk="0" fontAlgn="base" hangingPunct="0">
              <a:spcBef>
                <a:spcPct val="0"/>
              </a:spcBef>
              <a:spcAft>
                <a:spcPct val="0"/>
              </a:spcAft>
              <a:defRPr sz="1000">
                <a:solidFill>
                  <a:srgbClr val="004994"/>
                </a:solidFill>
                <a:latin typeface="Arial" charset="0"/>
              </a:defRPr>
            </a:lvl9pPr>
          </a:lstStyle>
          <a:p>
            <a:pPr eaLnBrk="1" hangingPunct="1">
              <a:defRPr/>
            </a:pPr>
            <a:r>
              <a:rPr lang="de-DE" sz="1300" smtClean="0">
                <a:solidFill>
                  <a:srgbClr val="FFFFFF"/>
                </a:solidFill>
              </a:rPr>
              <a:t>Seite </a:t>
            </a:r>
            <a:fld id="{AFFC7612-5133-4CFB-966C-DE610AA38AE2}" type="slidenum">
              <a:rPr lang="de-DE" sz="1300" smtClean="0">
                <a:solidFill>
                  <a:srgbClr val="FFFFFF"/>
                </a:solidFill>
              </a:rPr>
              <a:pPr eaLnBrk="1" hangingPunct="1">
                <a:defRPr/>
              </a:pPr>
              <a:t>14</a:t>
            </a:fld>
            <a:endParaRPr lang="de-DE" sz="1300" smtClean="0">
              <a:solidFill>
                <a:srgbClr val="FFFFFF"/>
              </a:solidFill>
            </a:endParaRPr>
          </a:p>
        </p:txBody>
      </p:sp>
      <p:sp>
        <p:nvSpPr>
          <p:cNvPr id="3" name="Datumsplatzhalter 2"/>
          <p:cNvSpPr>
            <a:spLocks noGrp="1"/>
          </p:cNvSpPr>
          <p:nvPr>
            <p:ph type="dt" sz="quarter" idx="10"/>
          </p:nvPr>
        </p:nvSpPr>
        <p:spPr/>
        <p:txBody>
          <a:bodyPr/>
          <a:lstStyle/>
          <a:p>
            <a:pPr>
              <a:defRPr/>
            </a:pPr>
            <a:fld id="{AB687586-6FEC-466D-B810-804201028372}" type="datetime1">
              <a:rPr lang="de-DE" smtClean="0">
                <a:solidFill>
                  <a:srgbClr val="FFFFFF"/>
                </a:solidFill>
              </a:rPr>
              <a:pPr>
                <a:defRPr/>
              </a:pPr>
              <a:t>30.03.2016</a:t>
            </a:fld>
            <a:endParaRPr lang="de-DE">
              <a:solidFill>
                <a:srgbClr val="FFFFFF"/>
              </a:solidFill>
            </a:endParaRPr>
          </a:p>
        </p:txBody>
      </p:sp>
    </p:spTree>
    <p:extLst>
      <p:ext uri="{BB962C8B-B14F-4D97-AF65-F5344CB8AC3E}">
        <p14:creationId xmlns:p14="http://schemas.microsoft.com/office/powerpoint/2010/main" val="3035136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de-DE" altLang="de-DE" smtClean="0"/>
              <a:t>3-Stufen-Methode: </a:t>
            </a:r>
            <a:br>
              <a:rPr lang="de-DE" altLang="de-DE" smtClean="0"/>
            </a:br>
            <a:r>
              <a:rPr lang="de-DE" altLang="de-DE" smtClean="0"/>
              <a:t>Technische Maßnahmen gegen Manipulation</a:t>
            </a:r>
          </a:p>
        </p:txBody>
      </p:sp>
      <p:sp>
        <p:nvSpPr>
          <p:cNvPr id="4" name="Fußzeilenplatzhalter 3"/>
          <p:cNvSpPr>
            <a:spLocks noGrp="1"/>
          </p:cNvSpPr>
          <p:nvPr>
            <p:ph type="ftr" sz="quarter" idx="11"/>
          </p:nvPr>
        </p:nvSpPr>
        <p:spPr/>
        <p:txBody>
          <a:bodyPr/>
          <a:lstStyle/>
          <a:p>
            <a:pPr>
              <a:defRPr/>
            </a:pPr>
            <a:r>
              <a:rPr lang="de-DE" smtClean="0">
                <a:solidFill>
                  <a:srgbClr val="FFFFFF"/>
                </a:solidFill>
              </a:rPr>
              <a:t>Manipulation verhindern, Modul 2: Konstruktion </a:t>
            </a:r>
            <a:endParaRPr lang="de-DE">
              <a:solidFill>
                <a:srgbClr val="FFFFFF"/>
              </a:solidFill>
            </a:endParaRPr>
          </a:p>
        </p:txBody>
      </p:sp>
      <p:sp>
        <p:nvSpPr>
          <p:cNvPr id="5" name="Foliennummernplatzhalter 4"/>
          <p:cNvSpPr>
            <a:spLocks noGrp="1"/>
          </p:cNvSpPr>
          <p:nvPr>
            <p:ph type="sldNum" sz="quarter" idx="12"/>
          </p:nvPr>
        </p:nvSpPr>
        <p:spPr/>
        <p:txBody>
          <a:bodyPr/>
          <a:lstStyle/>
          <a:p>
            <a:pPr>
              <a:defRPr/>
            </a:pPr>
            <a:r>
              <a:rPr lang="de-DE" smtClean="0">
                <a:solidFill>
                  <a:srgbClr val="FFFFFF"/>
                </a:solidFill>
              </a:rPr>
              <a:t>Seite </a:t>
            </a:r>
            <a:fld id="{5CB40DDC-973D-4323-B68D-965DEB325B30}" type="slidenum">
              <a:rPr lang="de-DE" smtClean="0">
                <a:solidFill>
                  <a:srgbClr val="FFFFFF"/>
                </a:solidFill>
              </a:rPr>
              <a:pPr>
                <a:defRPr/>
              </a:pPr>
              <a:t>15</a:t>
            </a:fld>
            <a:endParaRPr lang="de-DE">
              <a:solidFill>
                <a:srgbClr val="FFFFFF"/>
              </a:solidFill>
            </a:endParaRPr>
          </a:p>
        </p:txBody>
      </p:sp>
      <p:pic>
        <p:nvPicPr>
          <p:cNvPr id="7173" name="Picture 4" descr="M:\ifa\f5\ref2\Manipulation\Risikobeurteilung Demonstrationsstand Manipulation\Aufkleber\ManipulationVerhinder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38" y="3219450"/>
            <a:ext cx="2132012"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 descr="M:\ifa\f5\ref2\Manipulation\Risikobeurteilung Demonstrationsstand Manipulation\Aufkleber\ManipulationErschwer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0913" y="3409950"/>
            <a:ext cx="2138362"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 descr="M:\ifa\f5\ref2\Manipulation\Risikobeurteilung Demonstrationsstand Manipulation\Aufkleber\ManipulationErkenn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3838" y="3354388"/>
            <a:ext cx="2154237"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feld 5"/>
          <p:cNvSpPr txBox="1">
            <a:spLocks noChangeArrowheads="1"/>
          </p:cNvSpPr>
          <p:nvPr/>
        </p:nvSpPr>
        <p:spPr bwMode="auto">
          <a:xfrm>
            <a:off x="1223963" y="2130425"/>
            <a:ext cx="946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fontAlgn="base" hangingPunct="1">
              <a:spcBef>
                <a:spcPct val="0"/>
              </a:spcBef>
              <a:spcAft>
                <a:spcPct val="0"/>
              </a:spcAft>
            </a:pPr>
            <a:r>
              <a:rPr lang="de-DE" altLang="de-DE" sz="7200" b="1">
                <a:solidFill>
                  <a:srgbClr val="004994"/>
                </a:solidFill>
              </a:rPr>
              <a:t>1.</a:t>
            </a:r>
            <a:endParaRPr lang="de-DE" altLang="de-DE" sz="1000" b="1">
              <a:solidFill>
                <a:srgbClr val="004994"/>
              </a:solidFill>
            </a:endParaRPr>
          </a:p>
        </p:txBody>
      </p:sp>
      <p:sp>
        <p:nvSpPr>
          <p:cNvPr id="7177" name="Textfeld 11"/>
          <p:cNvSpPr txBox="1">
            <a:spLocks noChangeArrowheads="1"/>
          </p:cNvSpPr>
          <p:nvPr/>
        </p:nvSpPr>
        <p:spPr bwMode="auto">
          <a:xfrm>
            <a:off x="4087813" y="2130425"/>
            <a:ext cx="946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fontAlgn="base" hangingPunct="1">
              <a:spcBef>
                <a:spcPct val="0"/>
              </a:spcBef>
              <a:spcAft>
                <a:spcPct val="0"/>
              </a:spcAft>
            </a:pPr>
            <a:r>
              <a:rPr lang="de-DE" altLang="de-DE" sz="7200" b="1">
                <a:solidFill>
                  <a:srgbClr val="004994"/>
                </a:solidFill>
              </a:rPr>
              <a:t>2.</a:t>
            </a:r>
            <a:endParaRPr lang="de-DE" altLang="de-DE" sz="1000" b="1">
              <a:solidFill>
                <a:srgbClr val="004994"/>
              </a:solidFill>
            </a:endParaRPr>
          </a:p>
        </p:txBody>
      </p:sp>
      <p:sp>
        <p:nvSpPr>
          <p:cNvPr id="7178" name="Textfeld 12"/>
          <p:cNvSpPr txBox="1">
            <a:spLocks noChangeArrowheads="1"/>
          </p:cNvSpPr>
          <p:nvPr/>
        </p:nvSpPr>
        <p:spPr bwMode="auto">
          <a:xfrm>
            <a:off x="7197725" y="2130425"/>
            <a:ext cx="946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fontAlgn="base" hangingPunct="1">
              <a:spcBef>
                <a:spcPct val="0"/>
              </a:spcBef>
              <a:spcAft>
                <a:spcPct val="0"/>
              </a:spcAft>
            </a:pPr>
            <a:r>
              <a:rPr lang="de-DE" altLang="de-DE" sz="7200" b="1">
                <a:solidFill>
                  <a:srgbClr val="004994"/>
                </a:solidFill>
              </a:rPr>
              <a:t>3.</a:t>
            </a:r>
            <a:endParaRPr lang="de-DE" altLang="de-DE" sz="1000" b="1">
              <a:solidFill>
                <a:srgbClr val="004994"/>
              </a:solidFill>
            </a:endParaRPr>
          </a:p>
        </p:txBody>
      </p:sp>
      <p:sp>
        <p:nvSpPr>
          <p:cNvPr id="7179" name="Textfeld 1"/>
          <p:cNvSpPr txBox="1">
            <a:spLocks noChangeArrowheads="1"/>
          </p:cNvSpPr>
          <p:nvPr/>
        </p:nvSpPr>
        <p:spPr bwMode="auto">
          <a:xfrm>
            <a:off x="6794500" y="6016625"/>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fontAlgn="base" hangingPunct="1">
              <a:spcBef>
                <a:spcPct val="0"/>
              </a:spcBef>
              <a:spcAft>
                <a:spcPct val="0"/>
              </a:spcAft>
            </a:pPr>
            <a:r>
              <a:rPr lang="de-DE" altLang="de-DE" sz="1200" b="1">
                <a:solidFill>
                  <a:srgbClr val="004994"/>
                </a:solidFill>
              </a:rPr>
              <a:t>© Schmid Riedmann &amp; Partner</a:t>
            </a:r>
          </a:p>
        </p:txBody>
      </p:sp>
      <p:sp>
        <p:nvSpPr>
          <p:cNvPr id="2" name="Datumsplatzhalter 1"/>
          <p:cNvSpPr>
            <a:spLocks noGrp="1"/>
          </p:cNvSpPr>
          <p:nvPr>
            <p:ph type="dt" sz="quarter" idx="10"/>
          </p:nvPr>
        </p:nvSpPr>
        <p:spPr/>
        <p:txBody>
          <a:bodyPr/>
          <a:lstStyle/>
          <a:p>
            <a:pPr>
              <a:defRPr/>
            </a:pPr>
            <a:fld id="{F238A5DC-F525-414C-B6BF-6A1BEA332439}" type="datetime1">
              <a:rPr lang="de-DE" smtClean="0">
                <a:solidFill>
                  <a:srgbClr val="FFFFFF"/>
                </a:solidFill>
              </a:rPr>
              <a:pPr>
                <a:defRPr/>
              </a:pPr>
              <a:t>30.03.2016</a:t>
            </a:fld>
            <a:endParaRPr lang="de-DE">
              <a:solidFill>
                <a:srgbClr val="FFFFFF"/>
              </a:solidFill>
            </a:endParaRPr>
          </a:p>
        </p:txBody>
      </p:sp>
    </p:spTree>
    <p:extLst>
      <p:ext uri="{BB962C8B-B14F-4D97-AF65-F5344CB8AC3E}">
        <p14:creationId xmlns:p14="http://schemas.microsoft.com/office/powerpoint/2010/main" val="702315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DE" altLang="de-DE" dirty="0" smtClean="0"/>
              <a:t>Manipulationsanreize</a:t>
            </a:r>
          </a:p>
        </p:txBody>
      </p:sp>
      <p:sp>
        <p:nvSpPr>
          <p:cNvPr id="10245" name="Rectangle 3"/>
          <p:cNvSpPr>
            <a:spLocks noGrp="1" noChangeArrowheads="1"/>
          </p:cNvSpPr>
          <p:nvPr>
            <p:ph idx="1"/>
          </p:nvPr>
        </p:nvSpPr>
        <p:spPr>
          <a:xfrm>
            <a:off x="504825" y="2057400"/>
            <a:ext cx="8191500" cy="43116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444500" indent="-444500">
              <a:buClr>
                <a:schemeClr val="tx2">
                  <a:lumMod val="75000"/>
                </a:schemeClr>
              </a:buClr>
              <a:buFont typeface="Arial" panose="020B0604020202020204" pitchFamily="34" charset="0"/>
              <a:buChar char="•"/>
              <a:defRPr/>
            </a:pPr>
            <a:r>
              <a:rPr lang="de-DE" altLang="de-DE" dirty="0" smtClean="0"/>
              <a:t>Arbeit </a:t>
            </a:r>
            <a:r>
              <a:rPr lang="de-DE" altLang="de-DE" dirty="0"/>
              <a:t>lässt sich </a:t>
            </a:r>
            <a:r>
              <a:rPr lang="de-DE" altLang="de-DE" dirty="0" smtClean="0"/>
              <a:t>nicht </a:t>
            </a:r>
            <a:r>
              <a:rPr lang="de-DE" altLang="de-DE" dirty="0"/>
              <a:t>durchführen</a:t>
            </a:r>
          </a:p>
          <a:p>
            <a:pPr marL="444500" indent="-444500">
              <a:buClr>
                <a:schemeClr val="tx2">
                  <a:lumMod val="75000"/>
                </a:schemeClr>
              </a:buClr>
              <a:buFont typeface="Arial" panose="020B0604020202020204" pitchFamily="34" charset="0"/>
              <a:buChar char="•"/>
              <a:defRPr/>
            </a:pPr>
            <a:r>
              <a:rPr lang="de-DE" altLang="de-DE" dirty="0" smtClean="0"/>
              <a:t>Keine </a:t>
            </a:r>
            <a:r>
              <a:rPr lang="de-DE" altLang="de-DE" dirty="0"/>
              <a:t>Sicht in den Arbeitsbereich</a:t>
            </a:r>
          </a:p>
          <a:p>
            <a:pPr marL="444500" indent="-444500">
              <a:buClr>
                <a:schemeClr val="tx2">
                  <a:lumMod val="75000"/>
                </a:schemeClr>
              </a:buClr>
              <a:buFont typeface="Arial" panose="020B0604020202020204" pitchFamily="34" charset="0"/>
              <a:buChar char="•"/>
              <a:defRPr/>
            </a:pPr>
            <a:r>
              <a:rPr lang="de-DE" altLang="de-DE" dirty="0" smtClean="0"/>
              <a:t>Prozess </a:t>
            </a:r>
            <a:r>
              <a:rPr lang="de-DE" altLang="de-DE" dirty="0"/>
              <a:t>dauert </a:t>
            </a:r>
            <a:r>
              <a:rPr lang="de-DE" altLang="de-DE" dirty="0" smtClean="0"/>
              <a:t>zu </a:t>
            </a:r>
            <a:r>
              <a:rPr lang="de-DE" altLang="de-DE" dirty="0"/>
              <a:t>lang</a:t>
            </a:r>
          </a:p>
          <a:p>
            <a:pPr marL="444500" indent="-444500">
              <a:buClr>
                <a:schemeClr val="tx2">
                  <a:lumMod val="75000"/>
                </a:schemeClr>
              </a:buClr>
              <a:buFont typeface="Arial" panose="020B0604020202020204" pitchFamily="34" charset="0"/>
              <a:buChar char="•"/>
              <a:defRPr/>
            </a:pPr>
            <a:r>
              <a:rPr lang="de-DE" altLang="de-DE" dirty="0" smtClean="0"/>
              <a:t>Handhabung </a:t>
            </a:r>
            <a:r>
              <a:rPr lang="de-DE" altLang="de-DE" dirty="0"/>
              <a:t>zu </a:t>
            </a:r>
            <a:r>
              <a:rPr lang="de-DE" altLang="de-DE" dirty="0" smtClean="0"/>
              <a:t>umständlich</a:t>
            </a:r>
          </a:p>
          <a:p>
            <a:pPr marL="444500" indent="-444500">
              <a:buClr>
                <a:schemeClr val="tx2">
                  <a:lumMod val="75000"/>
                </a:schemeClr>
              </a:buClr>
              <a:buFont typeface="Arial" panose="020B0604020202020204" pitchFamily="34" charset="0"/>
              <a:buChar char="•"/>
              <a:defRPr/>
            </a:pPr>
            <a:r>
              <a:rPr lang="de-DE" altLang="de-DE" dirty="0" smtClean="0"/>
              <a:t>Arbeiten nicht ergonomisch gut durchführbar</a:t>
            </a:r>
            <a:endParaRPr lang="de-DE" altLang="de-DE" dirty="0"/>
          </a:p>
          <a:p>
            <a:pPr marL="444500" indent="-444500">
              <a:buClr>
                <a:schemeClr val="tx2">
                  <a:lumMod val="75000"/>
                </a:schemeClr>
              </a:buClr>
              <a:buFont typeface="Arial" panose="020B0604020202020204" pitchFamily="34" charset="0"/>
              <a:buChar char="•"/>
              <a:defRPr/>
            </a:pPr>
            <a:r>
              <a:rPr lang="de-DE" altLang="de-DE" dirty="0" smtClean="0"/>
              <a:t>Schutzkonzept </a:t>
            </a:r>
            <a:r>
              <a:rPr lang="de-DE" altLang="de-DE" dirty="0"/>
              <a:t>ist zu störanfällig</a:t>
            </a:r>
          </a:p>
          <a:p>
            <a:pPr marL="444500" indent="-444500">
              <a:buClr>
                <a:schemeClr val="tx2">
                  <a:lumMod val="75000"/>
                </a:schemeClr>
              </a:buClr>
              <a:buFont typeface="Arial" panose="020B0604020202020204" pitchFamily="34" charset="0"/>
              <a:buChar char="•"/>
              <a:defRPr/>
            </a:pPr>
            <a:r>
              <a:rPr lang="de-DE" altLang="de-DE" dirty="0" smtClean="0"/>
              <a:t>Schutzkonzept </a:t>
            </a:r>
            <a:r>
              <a:rPr lang="de-DE" altLang="de-DE" dirty="0"/>
              <a:t>ist hinderlich bei der </a:t>
            </a:r>
            <a:r>
              <a:rPr lang="de-DE" altLang="de-DE" dirty="0" smtClean="0"/>
              <a:t>Störungsbeseitigung</a:t>
            </a:r>
          </a:p>
          <a:p>
            <a:pPr marL="444500" indent="-444500">
              <a:buClr>
                <a:schemeClr val="tx2">
                  <a:lumMod val="75000"/>
                </a:schemeClr>
              </a:buClr>
              <a:buFont typeface="Arial" panose="020B0604020202020204" pitchFamily="34" charset="0"/>
              <a:buChar char="•"/>
              <a:defRPr/>
            </a:pPr>
            <a:r>
              <a:rPr lang="de-DE" altLang="de-DE" dirty="0" smtClean="0"/>
              <a:t>…</a:t>
            </a:r>
            <a:endParaRPr lang="de-DE" altLang="de-DE" dirty="0"/>
          </a:p>
        </p:txBody>
      </p:sp>
      <p:sp>
        <p:nvSpPr>
          <p:cNvPr id="10244" name="Fußzeilenplatzhalter 1"/>
          <p:cNvSpPr>
            <a:spLocks noGrp="1"/>
          </p:cNvSpPr>
          <p:nvPr>
            <p:ph type="ftr" sz="quarter" idx="11"/>
          </p:nvPr>
        </p:nvSpPr>
        <p:spPr/>
        <p:txBody>
          <a:bodyPr/>
          <a:lstStyle>
            <a:lvl1pPr defTabSz="801688" eaLnBrk="0" hangingPunct="0">
              <a:defRPr sz="1000">
                <a:solidFill>
                  <a:srgbClr val="004994"/>
                </a:solidFill>
                <a:latin typeface="Arial" charset="0"/>
              </a:defRPr>
            </a:lvl1pPr>
            <a:lvl2pPr marL="742950" indent="-285750" defTabSz="801688" eaLnBrk="0" hangingPunct="0">
              <a:defRPr sz="1000">
                <a:solidFill>
                  <a:srgbClr val="004994"/>
                </a:solidFill>
                <a:latin typeface="Arial" charset="0"/>
              </a:defRPr>
            </a:lvl2pPr>
            <a:lvl3pPr marL="1143000" indent="-228600" defTabSz="801688" eaLnBrk="0" hangingPunct="0">
              <a:defRPr sz="1000">
                <a:solidFill>
                  <a:srgbClr val="004994"/>
                </a:solidFill>
                <a:latin typeface="Arial" charset="0"/>
              </a:defRPr>
            </a:lvl3pPr>
            <a:lvl4pPr marL="1600200" indent="-228600" defTabSz="801688" eaLnBrk="0" hangingPunct="0">
              <a:defRPr sz="1000">
                <a:solidFill>
                  <a:srgbClr val="004994"/>
                </a:solidFill>
                <a:latin typeface="Arial" charset="0"/>
              </a:defRPr>
            </a:lvl4pPr>
            <a:lvl5pPr marL="2057400" indent="-228600" defTabSz="801688" eaLnBrk="0" hangingPunct="0">
              <a:defRPr sz="1000">
                <a:solidFill>
                  <a:srgbClr val="004994"/>
                </a:solidFill>
                <a:latin typeface="Arial" charset="0"/>
              </a:defRPr>
            </a:lvl5pPr>
            <a:lvl6pPr marL="2514600" indent="-228600" defTabSz="801688" eaLnBrk="0" fontAlgn="base" hangingPunct="0">
              <a:spcBef>
                <a:spcPct val="0"/>
              </a:spcBef>
              <a:spcAft>
                <a:spcPct val="0"/>
              </a:spcAft>
              <a:defRPr sz="1000">
                <a:solidFill>
                  <a:srgbClr val="004994"/>
                </a:solidFill>
                <a:latin typeface="Arial" charset="0"/>
              </a:defRPr>
            </a:lvl6pPr>
            <a:lvl7pPr marL="2971800" indent="-228600" defTabSz="801688" eaLnBrk="0" fontAlgn="base" hangingPunct="0">
              <a:spcBef>
                <a:spcPct val="0"/>
              </a:spcBef>
              <a:spcAft>
                <a:spcPct val="0"/>
              </a:spcAft>
              <a:defRPr sz="1000">
                <a:solidFill>
                  <a:srgbClr val="004994"/>
                </a:solidFill>
                <a:latin typeface="Arial" charset="0"/>
              </a:defRPr>
            </a:lvl7pPr>
            <a:lvl8pPr marL="3429000" indent="-228600" defTabSz="801688" eaLnBrk="0" fontAlgn="base" hangingPunct="0">
              <a:spcBef>
                <a:spcPct val="0"/>
              </a:spcBef>
              <a:spcAft>
                <a:spcPct val="0"/>
              </a:spcAft>
              <a:defRPr sz="1000">
                <a:solidFill>
                  <a:srgbClr val="004994"/>
                </a:solidFill>
                <a:latin typeface="Arial" charset="0"/>
              </a:defRPr>
            </a:lvl8pPr>
            <a:lvl9pPr marL="3886200" indent="-228600" defTabSz="801688" eaLnBrk="0" fontAlgn="base" hangingPunct="0">
              <a:spcBef>
                <a:spcPct val="0"/>
              </a:spcBef>
              <a:spcAft>
                <a:spcPct val="0"/>
              </a:spcAft>
              <a:defRPr sz="1000">
                <a:solidFill>
                  <a:srgbClr val="004994"/>
                </a:solidFill>
                <a:latin typeface="Arial" charset="0"/>
              </a:defRPr>
            </a:lvl9pPr>
          </a:lstStyle>
          <a:p>
            <a:pPr eaLnBrk="1" hangingPunct="1">
              <a:defRPr/>
            </a:pPr>
            <a:r>
              <a:rPr lang="de-DE" sz="1300" smtClean="0">
                <a:solidFill>
                  <a:srgbClr val="FFFFFF"/>
                </a:solidFill>
              </a:rPr>
              <a:t>Manipulation verhindern, Modul 2: Konstruktion </a:t>
            </a:r>
            <a:endParaRPr lang="de-DE" sz="1300" dirty="0" smtClean="0">
              <a:solidFill>
                <a:srgbClr val="FFFFFF"/>
              </a:solidFill>
            </a:endParaRPr>
          </a:p>
        </p:txBody>
      </p:sp>
      <p:sp>
        <p:nvSpPr>
          <p:cNvPr id="2" name="Foliennummernplatzhalter 2"/>
          <p:cNvSpPr>
            <a:spLocks noGrp="1"/>
          </p:cNvSpPr>
          <p:nvPr>
            <p:ph type="sldNum" sz="quarter" idx="12"/>
          </p:nvPr>
        </p:nvSpPr>
        <p:spPr/>
        <p:txBody>
          <a:bodyPr/>
          <a:lstStyle>
            <a:lvl1pPr defTabSz="801688" eaLnBrk="0" hangingPunct="0">
              <a:defRPr sz="1000">
                <a:solidFill>
                  <a:srgbClr val="004994"/>
                </a:solidFill>
                <a:latin typeface="Arial" charset="0"/>
              </a:defRPr>
            </a:lvl1pPr>
            <a:lvl2pPr marL="742950" indent="-285750" defTabSz="801688" eaLnBrk="0" hangingPunct="0">
              <a:defRPr sz="1000">
                <a:solidFill>
                  <a:srgbClr val="004994"/>
                </a:solidFill>
                <a:latin typeface="Arial" charset="0"/>
              </a:defRPr>
            </a:lvl2pPr>
            <a:lvl3pPr marL="1143000" indent="-228600" defTabSz="801688" eaLnBrk="0" hangingPunct="0">
              <a:defRPr sz="1000">
                <a:solidFill>
                  <a:srgbClr val="004994"/>
                </a:solidFill>
                <a:latin typeface="Arial" charset="0"/>
              </a:defRPr>
            </a:lvl3pPr>
            <a:lvl4pPr marL="1600200" indent="-228600" defTabSz="801688" eaLnBrk="0" hangingPunct="0">
              <a:defRPr sz="1000">
                <a:solidFill>
                  <a:srgbClr val="004994"/>
                </a:solidFill>
                <a:latin typeface="Arial" charset="0"/>
              </a:defRPr>
            </a:lvl4pPr>
            <a:lvl5pPr marL="2057400" indent="-228600" defTabSz="801688" eaLnBrk="0" hangingPunct="0">
              <a:defRPr sz="1000">
                <a:solidFill>
                  <a:srgbClr val="004994"/>
                </a:solidFill>
                <a:latin typeface="Arial" charset="0"/>
              </a:defRPr>
            </a:lvl5pPr>
            <a:lvl6pPr marL="2514600" indent="-228600" defTabSz="801688" eaLnBrk="0" fontAlgn="base" hangingPunct="0">
              <a:spcBef>
                <a:spcPct val="0"/>
              </a:spcBef>
              <a:spcAft>
                <a:spcPct val="0"/>
              </a:spcAft>
              <a:defRPr sz="1000">
                <a:solidFill>
                  <a:srgbClr val="004994"/>
                </a:solidFill>
                <a:latin typeface="Arial" charset="0"/>
              </a:defRPr>
            </a:lvl6pPr>
            <a:lvl7pPr marL="2971800" indent="-228600" defTabSz="801688" eaLnBrk="0" fontAlgn="base" hangingPunct="0">
              <a:spcBef>
                <a:spcPct val="0"/>
              </a:spcBef>
              <a:spcAft>
                <a:spcPct val="0"/>
              </a:spcAft>
              <a:defRPr sz="1000">
                <a:solidFill>
                  <a:srgbClr val="004994"/>
                </a:solidFill>
                <a:latin typeface="Arial" charset="0"/>
              </a:defRPr>
            </a:lvl7pPr>
            <a:lvl8pPr marL="3429000" indent="-228600" defTabSz="801688" eaLnBrk="0" fontAlgn="base" hangingPunct="0">
              <a:spcBef>
                <a:spcPct val="0"/>
              </a:spcBef>
              <a:spcAft>
                <a:spcPct val="0"/>
              </a:spcAft>
              <a:defRPr sz="1000">
                <a:solidFill>
                  <a:srgbClr val="004994"/>
                </a:solidFill>
                <a:latin typeface="Arial" charset="0"/>
              </a:defRPr>
            </a:lvl8pPr>
            <a:lvl9pPr marL="3886200" indent="-228600" defTabSz="801688" eaLnBrk="0" fontAlgn="base" hangingPunct="0">
              <a:spcBef>
                <a:spcPct val="0"/>
              </a:spcBef>
              <a:spcAft>
                <a:spcPct val="0"/>
              </a:spcAft>
              <a:defRPr sz="1000">
                <a:solidFill>
                  <a:srgbClr val="004994"/>
                </a:solidFill>
                <a:latin typeface="Arial" charset="0"/>
              </a:defRPr>
            </a:lvl9pPr>
          </a:lstStyle>
          <a:p>
            <a:pPr eaLnBrk="1" hangingPunct="1">
              <a:defRPr/>
            </a:pPr>
            <a:r>
              <a:rPr lang="de-DE" sz="1300" dirty="0" smtClean="0">
                <a:solidFill>
                  <a:srgbClr val="FFFFFF"/>
                </a:solidFill>
              </a:rPr>
              <a:t>Seite </a:t>
            </a:r>
            <a:fld id="{338E12A6-7BC7-4B9C-8551-0FFFFFB837DB}" type="slidenum">
              <a:rPr lang="de-DE" sz="1300" dirty="0" smtClean="0">
                <a:solidFill>
                  <a:srgbClr val="FFFFFF"/>
                </a:solidFill>
              </a:rPr>
              <a:pPr eaLnBrk="1" hangingPunct="1">
                <a:defRPr/>
              </a:pPr>
              <a:t>16</a:t>
            </a:fld>
            <a:endParaRPr lang="de-DE" sz="1300" dirty="0" smtClean="0">
              <a:solidFill>
                <a:srgbClr val="FFFFFF"/>
              </a:solidFill>
            </a:endParaRPr>
          </a:p>
        </p:txBody>
      </p:sp>
      <p:sp>
        <p:nvSpPr>
          <p:cNvPr id="3" name="Datumsplatzhalter 2"/>
          <p:cNvSpPr>
            <a:spLocks noGrp="1"/>
          </p:cNvSpPr>
          <p:nvPr>
            <p:ph type="dt" sz="quarter" idx="10"/>
          </p:nvPr>
        </p:nvSpPr>
        <p:spPr/>
        <p:txBody>
          <a:bodyPr/>
          <a:lstStyle/>
          <a:p>
            <a:pPr>
              <a:defRPr/>
            </a:pPr>
            <a:fld id="{C689B3C8-3D64-4D44-A43D-35B5AFD4E05A}" type="datetime1">
              <a:rPr lang="de-DE" smtClean="0">
                <a:solidFill>
                  <a:srgbClr val="FFFFFF"/>
                </a:solidFill>
              </a:rPr>
              <a:pPr>
                <a:defRPr/>
              </a:pPr>
              <a:t>30.03.2016</a:t>
            </a:fld>
            <a:endParaRPr lang="de-DE" dirty="0">
              <a:solidFill>
                <a:srgbClr val="FFFFFF"/>
              </a:solidFill>
            </a:endParaRPr>
          </a:p>
        </p:txBody>
      </p:sp>
    </p:spTree>
    <p:extLst>
      <p:ext uri="{BB962C8B-B14F-4D97-AF65-F5344CB8AC3E}">
        <p14:creationId xmlns:p14="http://schemas.microsoft.com/office/powerpoint/2010/main" val="1183344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3"/>
          <p:cNvSpPr>
            <a:spLocks noGrp="1"/>
          </p:cNvSpPr>
          <p:nvPr>
            <p:ph type="title"/>
          </p:nvPr>
        </p:nvSpPr>
        <p:spPr>
          <a:xfrm>
            <a:off x="504825" y="1038225"/>
            <a:ext cx="8191500" cy="539750"/>
          </a:xfrm>
        </p:spPr>
        <p:txBody>
          <a:bodyPr/>
          <a:lstStyle/>
          <a:p>
            <a:r>
              <a:rPr lang="de-DE" altLang="de-DE" smtClean="0"/>
              <a:t>Bewertungsmatrix Manipulationsanreiz</a:t>
            </a:r>
          </a:p>
        </p:txBody>
      </p:sp>
      <p:sp>
        <p:nvSpPr>
          <p:cNvPr id="8195" name="Fußzeilenplatzhalter 1"/>
          <p:cNvSpPr>
            <a:spLocks noGrp="1"/>
          </p:cNvSpPr>
          <p:nvPr>
            <p:ph type="ftr" sz="quarter" idx="11"/>
          </p:nvPr>
        </p:nvSpPr>
        <p:spPr/>
        <p:txBody>
          <a:bodyPr/>
          <a:lstStyle>
            <a:lvl1pPr defTabSz="801688" eaLnBrk="0" hangingPunct="0">
              <a:defRPr sz="1000">
                <a:solidFill>
                  <a:srgbClr val="004994"/>
                </a:solidFill>
                <a:latin typeface="Arial" charset="0"/>
              </a:defRPr>
            </a:lvl1pPr>
            <a:lvl2pPr marL="742950" indent="-285750" defTabSz="801688" eaLnBrk="0" hangingPunct="0">
              <a:defRPr sz="1000">
                <a:solidFill>
                  <a:srgbClr val="004994"/>
                </a:solidFill>
                <a:latin typeface="Arial" charset="0"/>
              </a:defRPr>
            </a:lvl2pPr>
            <a:lvl3pPr marL="1143000" indent="-228600" defTabSz="801688" eaLnBrk="0" hangingPunct="0">
              <a:defRPr sz="1000">
                <a:solidFill>
                  <a:srgbClr val="004994"/>
                </a:solidFill>
                <a:latin typeface="Arial" charset="0"/>
              </a:defRPr>
            </a:lvl3pPr>
            <a:lvl4pPr marL="1600200" indent="-228600" defTabSz="801688" eaLnBrk="0" hangingPunct="0">
              <a:defRPr sz="1000">
                <a:solidFill>
                  <a:srgbClr val="004994"/>
                </a:solidFill>
                <a:latin typeface="Arial" charset="0"/>
              </a:defRPr>
            </a:lvl4pPr>
            <a:lvl5pPr marL="2057400" indent="-228600" defTabSz="801688" eaLnBrk="0" hangingPunct="0">
              <a:defRPr sz="1000">
                <a:solidFill>
                  <a:srgbClr val="004994"/>
                </a:solidFill>
                <a:latin typeface="Arial" charset="0"/>
              </a:defRPr>
            </a:lvl5pPr>
            <a:lvl6pPr marL="2514600" indent="-228600" defTabSz="801688" eaLnBrk="0" fontAlgn="base" hangingPunct="0">
              <a:spcBef>
                <a:spcPct val="0"/>
              </a:spcBef>
              <a:spcAft>
                <a:spcPct val="0"/>
              </a:spcAft>
              <a:defRPr sz="1000">
                <a:solidFill>
                  <a:srgbClr val="004994"/>
                </a:solidFill>
                <a:latin typeface="Arial" charset="0"/>
              </a:defRPr>
            </a:lvl6pPr>
            <a:lvl7pPr marL="2971800" indent="-228600" defTabSz="801688" eaLnBrk="0" fontAlgn="base" hangingPunct="0">
              <a:spcBef>
                <a:spcPct val="0"/>
              </a:spcBef>
              <a:spcAft>
                <a:spcPct val="0"/>
              </a:spcAft>
              <a:defRPr sz="1000">
                <a:solidFill>
                  <a:srgbClr val="004994"/>
                </a:solidFill>
                <a:latin typeface="Arial" charset="0"/>
              </a:defRPr>
            </a:lvl7pPr>
            <a:lvl8pPr marL="3429000" indent="-228600" defTabSz="801688" eaLnBrk="0" fontAlgn="base" hangingPunct="0">
              <a:spcBef>
                <a:spcPct val="0"/>
              </a:spcBef>
              <a:spcAft>
                <a:spcPct val="0"/>
              </a:spcAft>
              <a:defRPr sz="1000">
                <a:solidFill>
                  <a:srgbClr val="004994"/>
                </a:solidFill>
                <a:latin typeface="Arial" charset="0"/>
              </a:defRPr>
            </a:lvl8pPr>
            <a:lvl9pPr marL="3886200" indent="-228600" defTabSz="801688" eaLnBrk="0" fontAlgn="base" hangingPunct="0">
              <a:spcBef>
                <a:spcPct val="0"/>
              </a:spcBef>
              <a:spcAft>
                <a:spcPct val="0"/>
              </a:spcAft>
              <a:defRPr sz="1000">
                <a:solidFill>
                  <a:srgbClr val="004994"/>
                </a:solidFill>
                <a:latin typeface="Arial" charset="0"/>
              </a:defRPr>
            </a:lvl9pPr>
          </a:lstStyle>
          <a:p>
            <a:pPr eaLnBrk="1" hangingPunct="1">
              <a:defRPr/>
            </a:pPr>
            <a:r>
              <a:rPr lang="de-DE" sz="1300" smtClean="0">
                <a:solidFill>
                  <a:srgbClr val="FFFFFF"/>
                </a:solidFill>
              </a:rPr>
              <a:t>Manipulation verhindern, Modul 2: Konstruktion </a:t>
            </a:r>
          </a:p>
        </p:txBody>
      </p:sp>
      <p:sp>
        <p:nvSpPr>
          <p:cNvPr id="8196" name="Foliennummernplatzhalter 2"/>
          <p:cNvSpPr>
            <a:spLocks noGrp="1"/>
          </p:cNvSpPr>
          <p:nvPr>
            <p:ph type="sldNum" sz="quarter" idx="12"/>
          </p:nvPr>
        </p:nvSpPr>
        <p:spPr/>
        <p:txBody>
          <a:bodyPr/>
          <a:lstStyle>
            <a:lvl1pPr defTabSz="801688" eaLnBrk="0" hangingPunct="0">
              <a:defRPr sz="1000">
                <a:solidFill>
                  <a:srgbClr val="004994"/>
                </a:solidFill>
                <a:latin typeface="Arial" charset="0"/>
              </a:defRPr>
            </a:lvl1pPr>
            <a:lvl2pPr marL="742950" indent="-285750" defTabSz="801688" eaLnBrk="0" hangingPunct="0">
              <a:defRPr sz="1000">
                <a:solidFill>
                  <a:srgbClr val="004994"/>
                </a:solidFill>
                <a:latin typeface="Arial" charset="0"/>
              </a:defRPr>
            </a:lvl2pPr>
            <a:lvl3pPr marL="1143000" indent="-228600" defTabSz="801688" eaLnBrk="0" hangingPunct="0">
              <a:defRPr sz="1000">
                <a:solidFill>
                  <a:srgbClr val="004994"/>
                </a:solidFill>
                <a:latin typeface="Arial" charset="0"/>
              </a:defRPr>
            </a:lvl3pPr>
            <a:lvl4pPr marL="1600200" indent="-228600" defTabSz="801688" eaLnBrk="0" hangingPunct="0">
              <a:defRPr sz="1000">
                <a:solidFill>
                  <a:srgbClr val="004994"/>
                </a:solidFill>
                <a:latin typeface="Arial" charset="0"/>
              </a:defRPr>
            </a:lvl4pPr>
            <a:lvl5pPr marL="2057400" indent="-228600" defTabSz="801688" eaLnBrk="0" hangingPunct="0">
              <a:defRPr sz="1000">
                <a:solidFill>
                  <a:srgbClr val="004994"/>
                </a:solidFill>
                <a:latin typeface="Arial" charset="0"/>
              </a:defRPr>
            </a:lvl5pPr>
            <a:lvl6pPr marL="2514600" indent="-228600" defTabSz="801688" eaLnBrk="0" fontAlgn="base" hangingPunct="0">
              <a:spcBef>
                <a:spcPct val="0"/>
              </a:spcBef>
              <a:spcAft>
                <a:spcPct val="0"/>
              </a:spcAft>
              <a:defRPr sz="1000">
                <a:solidFill>
                  <a:srgbClr val="004994"/>
                </a:solidFill>
                <a:latin typeface="Arial" charset="0"/>
              </a:defRPr>
            </a:lvl6pPr>
            <a:lvl7pPr marL="2971800" indent="-228600" defTabSz="801688" eaLnBrk="0" fontAlgn="base" hangingPunct="0">
              <a:spcBef>
                <a:spcPct val="0"/>
              </a:spcBef>
              <a:spcAft>
                <a:spcPct val="0"/>
              </a:spcAft>
              <a:defRPr sz="1000">
                <a:solidFill>
                  <a:srgbClr val="004994"/>
                </a:solidFill>
                <a:latin typeface="Arial" charset="0"/>
              </a:defRPr>
            </a:lvl7pPr>
            <a:lvl8pPr marL="3429000" indent="-228600" defTabSz="801688" eaLnBrk="0" fontAlgn="base" hangingPunct="0">
              <a:spcBef>
                <a:spcPct val="0"/>
              </a:spcBef>
              <a:spcAft>
                <a:spcPct val="0"/>
              </a:spcAft>
              <a:defRPr sz="1000">
                <a:solidFill>
                  <a:srgbClr val="004994"/>
                </a:solidFill>
                <a:latin typeface="Arial" charset="0"/>
              </a:defRPr>
            </a:lvl8pPr>
            <a:lvl9pPr marL="3886200" indent="-228600" defTabSz="801688" eaLnBrk="0" fontAlgn="base" hangingPunct="0">
              <a:spcBef>
                <a:spcPct val="0"/>
              </a:spcBef>
              <a:spcAft>
                <a:spcPct val="0"/>
              </a:spcAft>
              <a:defRPr sz="1000">
                <a:solidFill>
                  <a:srgbClr val="004994"/>
                </a:solidFill>
                <a:latin typeface="Arial" charset="0"/>
              </a:defRPr>
            </a:lvl9pPr>
          </a:lstStyle>
          <a:p>
            <a:pPr eaLnBrk="1" hangingPunct="1">
              <a:defRPr/>
            </a:pPr>
            <a:r>
              <a:rPr lang="de-DE" sz="1300" smtClean="0">
                <a:solidFill>
                  <a:srgbClr val="FFFFFF"/>
                </a:solidFill>
              </a:rPr>
              <a:t>Seite </a:t>
            </a:r>
            <a:fld id="{0521F501-8786-4287-810B-8935C8B93374}" type="slidenum">
              <a:rPr lang="de-DE" sz="1300" smtClean="0">
                <a:solidFill>
                  <a:srgbClr val="FFFFFF"/>
                </a:solidFill>
              </a:rPr>
              <a:pPr eaLnBrk="1" hangingPunct="1">
                <a:defRPr/>
              </a:pPr>
              <a:t>17</a:t>
            </a:fld>
            <a:endParaRPr lang="de-DE" sz="1300" smtClean="0">
              <a:solidFill>
                <a:srgbClr val="FFFFFF"/>
              </a:solidFill>
            </a:endParaRPr>
          </a:p>
        </p:txBody>
      </p:sp>
      <p:sp>
        <p:nvSpPr>
          <p:cNvPr id="10" name="Textfeld 2"/>
          <p:cNvSpPr txBox="1">
            <a:spLocks noChangeArrowheads="1"/>
          </p:cNvSpPr>
          <p:nvPr/>
        </p:nvSpPr>
        <p:spPr bwMode="auto">
          <a:xfrm>
            <a:off x="4916488" y="5922963"/>
            <a:ext cx="2797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b="1">
                <a:solidFill>
                  <a:srgbClr val="004994"/>
                </a:solidFill>
                <a:latin typeface="Arial" charset="0"/>
              </a:defRPr>
            </a:lvl1pPr>
            <a:lvl2pPr marL="742950" indent="-285750" eaLnBrk="0" hangingPunct="0">
              <a:defRPr sz="2600" b="1">
                <a:solidFill>
                  <a:srgbClr val="004994"/>
                </a:solidFill>
                <a:latin typeface="Arial" charset="0"/>
              </a:defRPr>
            </a:lvl2pPr>
            <a:lvl3pPr marL="1143000" indent="-228600" eaLnBrk="0" hangingPunct="0">
              <a:defRPr sz="2600" b="1">
                <a:solidFill>
                  <a:srgbClr val="004994"/>
                </a:solidFill>
                <a:latin typeface="Arial" charset="0"/>
              </a:defRPr>
            </a:lvl3pPr>
            <a:lvl4pPr marL="1600200" indent="-228600" eaLnBrk="0" hangingPunct="0">
              <a:defRPr sz="2600" b="1">
                <a:solidFill>
                  <a:srgbClr val="004994"/>
                </a:solidFill>
                <a:latin typeface="Arial" charset="0"/>
              </a:defRPr>
            </a:lvl4pPr>
            <a:lvl5pPr marL="2057400" indent="-228600" eaLnBrk="0" hangingPunct="0">
              <a:defRPr sz="2600" b="1">
                <a:solidFill>
                  <a:srgbClr val="004994"/>
                </a:solidFill>
                <a:latin typeface="Arial" charset="0"/>
              </a:defRPr>
            </a:lvl5pPr>
            <a:lvl6pPr marL="2514600" indent="-228600" eaLnBrk="0" fontAlgn="base" hangingPunct="0">
              <a:spcBef>
                <a:spcPct val="0"/>
              </a:spcBef>
              <a:spcAft>
                <a:spcPct val="0"/>
              </a:spcAft>
              <a:defRPr sz="2600" b="1">
                <a:solidFill>
                  <a:srgbClr val="004994"/>
                </a:solidFill>
                <a:latin typeface="Arial" charset="0"/>
              </a:defRPr>
            </a:lvl6pPr>
            <a:lvl7pPr marL="2971800" indent="-228600" eaLnBrk="0" fontAlgn="base" hangingPunct="0">
              <a:spcBef>
                <a:spcPct val="0"/>
              </a:spcBef>
              <a:spcAft>
                <a:spcPct val="0"/>
              </a:spcAft>
              <a:defRPr sz="2600" b="1">
                <a:solidFill>
                  <a:srgbClr val="004994"/>
                </a:solidFill>
                <a:latin typeface="Arial" charset="0"/>
              </a:defRPr>
            </a:lvl7pPr>
            <a:lvl8pPr marL="3429000" indent="-228600" eaLnBrk="0" fontAlgn="base" hangingPunct="0">
              <a:spcBef>
                <a:spcPct val="0"/>
              </a:spcBef>
              <a:spcAft>
                <a:spcPct val="0"/>
              </a:spcAft>
              <a:defRPr sz="2600" b="1">
                <a:solidFill>
                  <a:srgbClr val="004994"/>
                </a:solidFill>
                <a:latin typeface="Arial" charset="0"/>
              </a:defRPr>
            </a:lvl8pPr>
            <a:lvl9pPr marL="3886200" indent="-228600" eaLnBrk="0" fontAlgn="base" hangingPunct="0">
              <a:spcBef>
                <a:spcPct val="0"/>
              </a:spcBef>
              <a:spcAft>
                <a:spcPct val="0"/>
              </a:spcAft>
              <a:defRPr sz="2600" b="1">
                <a:solidFill>
                  <a:srgbClr val="004994"/>
                </a:solidFill>
                <a:latin typeface="Arial" charset="0"/>
              </a:defRPr>
            </a:lvl9pPr>
          </a:lstStyle>
          <a:p>
            <a:pPr eaLnBrk="1" fontAlgn="base" hangingPunct="1">
              <a:spcBef>
                <a:spcPct val="0"/>
              </a:spcBef>
              <a:spcAft>
                <a:spcPct val="0"/>
              </a:spcAft>
              <a:defRPr/>
            </a:pPr>
            <a:r>
              <a:rPr lang="de-DE" altLang="de-DE" sz="1400" dirty="0" smtClean="0"/>
              <a:t>www.dguv.de, </a:t>
            </a:r>
            <a:r>
              <a:rPr lang="de-DE" altLang="de-DE" sz="1400" dirty="0" err="1" smtClean="0"/>
              <a:t>webcode</a:t>
            </a:r>
            <a:r>
              <a:rPr lang="de-DE" altLang="de-DE" sz="1400" dirty="0" smtClean="0"/>
              <a:t>: d3295</a:t>
            </a:r>
            <a:endParaRPr lang="de-DE" altLang="de-DE" sz="1400" dirty="0"/>
          </a:p>
        </p:txBody>
      </p:sp>
      <p:sp>
        <p:nvSpPr>
          <p:cNvPr id="2" name="Datumsplatzhalter 1"/>
          <p:cNvSpPr>
            <a:spLocks noGrp="1"/>
          </p:cNvSpPr>
          <p:nvPr>
            <p:ph type="dt" sz="quarter" idx="10"/>
          </p:nvPr>
        </p:nvSpPr>
        <p:spPr/>
        <p:txBody>
          <a:bodyPr/>
          <a:lstStyle/>
          <a:p>
            <a:pPr>
              <a:defRPr/>
            </a:pPr>
            <a:fld id="{D58F9382-87A9-4D1D-97A1-CF751F44CB17}" type="datetime1">
              <a:rPr lang="de-DE" smtClean="0">
                <a:solidFill>
                  <a:srgbClr val="FFFFFF"/>
                </a:solidFill>
              </a:rPr>
              <a:pPr>
                <a:defRPr/>
              </a:pPr>
              <a:t>30.03.2016</a:t>
            </a:fld>
            <a:endParaRPr lang="de-DE">
              <a:solidFill>
                <a:srgbClr val="FFFFFF"/>
              </a:solidFill>
            </a:endParaRPr>
          </a:p>
        </p:txBody>
      </p:sp>
      <p:pic>
        <p:nvPicPr>
          <p:cNvPr id="819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1504950"/>
            <a:ext cx="4367213" cy="471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rot="1351112">
            <a:off x="5936723" y="2822159"/>
            <a:ext cx="1682127" cy="707886"/>
          </a:xfrm>
          <a:prstGeom prst="rect">
            <a:avLst/>
          </a:prstGeom>
          <a:noFill/>
        </p:spPr>
        <p:txBody>
          <a:bodyPr wrap="none" rtlCol="0">
            <a:spAutoFit/>
          </a:bodyPr>
          <a:lstStyle/>
          <a:p>
            <a:r>
              <a:rPr lang="de-DE" sz="2000" dirty="0"/>
              <a:t>A</a:t>
            </a:r>
            <a:r>
              <a:rPr lang="de-DE" sz="2000" dirty="0" smtClean="0"/>
              <a:t>uch als App</a:t>
            </a:r>
          </a:p>
          <a:p>
            <a:r>
              <a:rPr lang="de-DE" sz="2000" dirty="0" smtClean="0"/>
              <a:t>erhältlich!</a:t>
            </a:r>
            <a:endParaRPr lang="de-DE" sz="2000" dirty="0"/>
          </a:p>
        </p:txBody>
      </p:sp>
    </p:spTree>
    <p:extLst>
      <p:ext uri="{BB962C8B-B14F-4D97-AF65-F5344CB8AC3E}">
        <p14:creationId xmlns:p14="http://schemas.microsoft.com/office/powerpoint/2010/main" val="2660701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924548"/>
            <a:ext cx="5181600"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2"/>
          <p:cNvSpPr>
            <a:spLocks noGrp="1" noChangeArrowheads="1"/>
          </p:cNvSpPr>
          <p:nvPr>
            <p:ph type="title"/>
          </p:nvPr>
        </p:nvSpPr>
        <p:spPr/>
        <p:txBody>
          <a:bodyPr/>
          <a:lstStyle/>
          <a:p>
            <a:r>
              <a:rPr lang="de-DE" altLang="de-DE" smtClean="0"/>
              <a:t>Beispiel Druckmaschine</a:t>
            </a:r>
          </a:p>
        </p:txBody>
      </p:sp>
      <p:sp>
        <p:nvSpPr>
          <p:cNvPr id="9221" name="Rectangle 3"/>
          <p:cNvSpPr>
            <a:spLocks noGrp="1" noChangeArrowheads="1"/>
          </p:cNvSpPr>
          <p:nvPr>
            <p:ph idx="1"/>
          </p:nvPr>
        </p:nvSpPr>
        <p:spPr>
          <a:xfrm>
            <a:off x="5580112" y="4581128"/>
            <a:ext cx="3563888" cy="151216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Clr>
                <a:schemeClr val="tx2">
                  <a:lumMod val="75000"/>
                </a:schemeClr>
              </a:buClr>
              <a:defRPr/>
            </a:pPr>
            <a:r>
              <a:rPr lang="de-DE" altLang="de-DE" dirty="0" smtClean="0"/>
              <a:t>Problem: </a:t>
            </a:r>
          </a:p>
          <a:p>
            <a:pPr marL="0" indent="0">
              <a:buClr>
                <a:schemeClr val="tx2">
                  <a:lumMod val="75000"/>
                </a:schemeClr>
              </a:buClr>
              <a:defRPr/>
            </a:pPr>
            <a:r>
              <a:rPr lang="de-DE" altLang="de-DE" dirty="0" smtClean="0"/>
              <a:t>bei manuelle Reinigung</a:t>
            </a:r>
          </a:p>
          <a:p>
            <a:pPr marL="0" indent="0">
              <a:buClr>
                <a:schemeClr val="tx2">
                  <a:lumMod val="75000"/>
                </a:schemeClr>
              </a:buClr>
              <a:defRPr/>
            </a:pPr>
            <a:r>
              <a:rPr lang="de-DE" altLang="de-DE" dirty="0" smtClean="0"/>
              <a:t>ist ein Weiterdrehen der </a:t>
            </a:r>
          </a:p>
          <a:p>
            <a:pPr marL="0" indent="0">
              <a:buClr>
                <a:schemeClr val="tx2">
                  <a:lumMod val="75000"/>
                </a:schemeClr>
              </a:buClr>
              <a:defRPr/>
            </a:pPr>
            <a:r>
              <a:rPr lang="de-DE" altLang="de-DE" dirty="0" smtClean="0"/>
              <a:t>Walze notwendig</a:t>
            </a:r>
          </a:p>
          <a:p>
            <a:pPr marL="0" indent="0">
              <a:buClr>
                <a:schemeClr val="tx2">
                  <a:lumMod val="75000"/>
                </a:schemeClr>
              </a:buClr>
              <a:defRPr/>
            </a:pPr>
            <a:endParaRPr lang="de-DE" altLang="de-DE" dirty="0"/>
          </a:p>
          <a:p>
            <a:pPr marL="0" indent="0">
              <a:buClr>
                <a:schemeClr val="tx2">
                  <a:lumMod val="75000"/>
                </a:schemeClr>
              </a:buClr>
              <a:defRPr/>
            </a:pPr>
            <a:endParaRPr lang="de-DE" altLang="de-DE" dirty="0" smtClean="0"/>
          </a:p>
        </p:txBody>
      </p:sp>
      <p:sp>
        <p:nvSpPr>
          <p:cNvPr id="9220" name="Fußzeilenplatzhalter 1"/>
          <p:cNvSpPr>
            <a:spLocks noGrp="1"/>
          </p:cNvSpPr>
          <p:nvPr>
            <p:ph type="ftr" sz="quarter" idx="11"/>
          </p:nvPr>
        </p:nvSpPr>
        <p:spPr/>
        <p:txBody>
          <a:bodyPr/>
          <a:lstStyle>
            <a:lvl1pPr defTabSz="801688" eaLnBrk="0" hangingPunct="0">
              <a:defRPr sz="1000">
                <a:solidFill>
                  <a:srgbClr val="004994"/>
                </a:solidFill>
                <a:latin typeface="Arial" charset="0"/>
              </a:defRPr>
            </a:lvl1pPr>
            <a:lvl2pPr marL="742950" indent="-285750" defTabSz="801688" eaLnBrk="0" hangingPunct="0">
              <a:defRPr sz="1000">
                <a:solidFill>
                  <a:srgbClr val="004994"/>
                </a:solidFill>
                <a:latin typeface="Arial" charset="0"/>
              </a:defRPr>
            </a:lvl2pPr>
            <a:lvl3pPr marL="1143000" indent="-228600" defTabSz="801688" eaLnBrk="0" hangingPunct="0">
              <a:defRPr sz="1000">
                <a:solidFill>
                  <a:srgbClr val="004994"/>
                </a:solidFill>
                <a:latin typeface="Arial" charset="0"/>
              </a:defRPr>
            </a:lvl3pPr>
            <a:lvl4pPr marL="1600200" indent="-228600" defTabSz="801688" eaLnBrk="0" hangingPunct="0">
              <a:defRPr sz="1000">
                <a:solidFill>
                  <a:srgbClr val="004994"/>
                </a:solidFill>
                <a:latin typeface="Arial" charset="0"/>
              </a:defRPr>
            </a:lvl4pPr>
            <a:lvl5pPr marL="2057400" indent="-228600" defTabSz="801688" eaLnBrk="0" hangingPunct="0">
              <a:defRPr sz="1000">
                <a:solidFill>
                  <a:srgbClr val="004994"/>
                </a:solidFill>
                <a:latin typeface="Arial" charset="0"/>
              </a:defRPr>
            </a:lvl5pPr>
            <a:lvl6pPr marL="2514600" indent="-228600" defTabSz="801688" eaLnBrk="0" fontAlgn="base" hangingPunct="0">
              <a:spcBef>
                <a:spcPct val="0"/>
              </a:spcBef>
              <a:spcAft>
                <a:spcPct val="0"/>
              </a:spcAft>
              <a:defRPr sz="1000">
                <a:solidFill>
                  <a:srgbClr val="004994"/>
                </a:solidFill>
                <a:latin typeface="Arial" charset="0"/>
              </a:defRPr>
            </a:lvl6pPr>
            <a:lvl7pPr marL="2971800" indent="-228600" defTabSz="801688" eaLnBrk="0" fontAlgn="base" hangingPunct="0">
              <a:spcBef>
                <a:spcPct val="0"/>
              </a:spcBef>
              <a:spcAft>
                <a:spcPct val="0"/>
              </a:spcAft>
              <a:defRPr sz="1000">
                <a:solidFill>
                  <a:srgbClr val="004994"/>
                </a:solidFill>
                <a:latin typeface="Arial" charset="0"/>
              </a:defRPr>
            </a:lvl7pPr>
            <a:lvl8pPr marL="3429000" indent="-228600" defTabSz="801688" eaLnBrk="0" fontAlgn="base" hangingPunct="0">
              <a:spcBef>
                <a:spcPct val="0"/>
              </a:spcBef>
              <a:spcAft>
                <a:spcPct val="0"/>
              </a:spcAft>
              <a:defRPr sz="1000">
                <a:solidFill>
                  <a:srgbClr val="004994"/>
                </a:solidFill>
                <a:latin typeface="Arial" charset="0"/>
              </a:defRPr>
            </a:lvl8pPr>
            <a:lvl9pPr marL="3886200" indent="-228600" defTabSz="801688" eaLnBrk="0" fontAlgn="base" hangingPunct="0">
              <a:spcBef>
                <a:spcPct val="0"/>
              </a:spcBef>
              <a:spcAft>
                <a:spcPct val="0"/>
              </a:spcAft>
              <a:defRPr sz="1000">
                <a:solidFill>
                  <a:srgbClr val="004994"/>
                </a:solidFill>
                <a:latin typeface="Arial" charset="0"/>
              </a:defRPr>
            </a:lvl9pPr>
          </a:lstStyle>
          <a:p>
            <a:pPr eaLnBrk="1" hangingPunct="1">
              <a:defRPr/>
            </a:pPr>
            <a:r>
              <a:rPr lang="de-DE" sz="1300" smtClean="0">
                <a:solidFill>
                  <a:srgbClr val="FFFFFF"/>
                </a:solidFill>
              </a:rPr>
              <a:t>Manipulation verhindern, Modul 2: Konstruktion </a:t>
            </a:r>
          </a:p>
        </p:txBody>
      </p:sp>
      <p:sp>
        <p:nvSpPr>
          <p:cNvPr id="2" name="Foliennummernplatzhalter 2"/>
          <p:cNvSpPr>
            <a:spLocks noGrp="1"/>
          </p:cNvSpPr>
          <p:nvPr>
            <p:ph type="sldNum" sz="quarter" idx="12"/>
          </p:nvPr>
        </p:nvSpPr>
        <p:spPr/>
        <p:txBody>
          <a:bodyPr/>
          <a:lstStyle>
            <a:lvl1pPr defTabSz="801688" eaLnBrk="0" hangingPunct="0">
              <a:defRPr sz="1000">
                <a:solidFill>
                  <a:srgbClr val="004994"/>
                </a:solidFill>
                <a:latin typeface="Arial" charset="0"/>
              </a:defRPr>
            </a:lvl1pPr>
            <a:lvl2pPr marL="742950" indent="-285750" defTabSz="801688" eaLnBrk="0" hangingPunct="0">
              <a:defRPr sz="1000">
                <a:solidFill>
                  <a:srgbClr val="004994"/>
                </a:solidFill>
                <a:latin typeface="Arial" charset="0"/>
              </a:defRPr>
            </a:lvl2pPr>
            <a:lvl3pPr marL="1143000" indent="-228600" defTabSz="801688" eaLnBrk="0" hangingPunct="0">
              <a:defRPr sz="1000">
                <a:solidFill>
                  <a:srgbClr val="004994"/>
                </a:solidFill>
                <a:latin typeface="Arial" charset="0"/>
              </a:defRPr>
            </a:lvl3pPr>
            <a:lvl4pPr marL="1600200" indent="-228600" defTabSz="801688" eaLnBrk="0" hangingPunct="0">
              <a:defRPr sz="1000">
                <a:solidFill>
                  <a:srgbClr val="004994"/>
                </a:solidFill>
                <a:latin typeface="Arial" charset="0"/>
              </a:defRPr>
            </a:lvl4pPr>
            <a:lvl5pPr marL="2057400" indent="-228600" defTabSz="801688" eaLnBrk="0" hangingPunct="0">
              <a:defRPr sz="1000">
                <a:solidFill>
                  <a:srgbClr val="004994"/>
                </a:solidFill>
                <a:latin typeface="Arial" charset="0"/>
              </a:defRPr>
            </a:lvl5pPr>
            <a:lvl6pPr marL="2514600" indent="-228600" defTabSz="801688" eaLnBrk="0" fontAlgn="base" hangingPunct="0">
              <a:spcBef>
                <a:spcPct val="0"/>
              </a:spcBef>
              <a:spcAft>
                <a:spcPct val="0"/>
              </a:spcAft>
              <a:defRPr sz="1000">
                <a:solidFill>
                  <a:srgbClr val="004994"/>
                </a:solidFill>
                <a:latin typeface="Arial" charset="0"/>
              </a:defRPr>
            </a:lvl6pPr>
            <a:lvl7pPr marL="2971800" indent="-228600" defTabSz="801688" eaLnBrk="0" fontAlgn="base" hangingPunct="0">
              <a:spcBef>
                <a:spcPct val="0"/>
              </a:spcBef>
              <a:spcAft>
                <a:spcPct val="0"/>
              </a:spcAft>
              <a:defRPr sz="1000">
                <a:solidFill>
                  <a:srgbClr val="004994"/>
                </a:solidFill>
                <a:latin typeface="Arial" charset="0"/>
              </a:defRPr>
            </a:lvl7pPr>
            <a:lvl8pPr marL="3429000" indent="-228600" defTabSz="801688" eaLnBrk="0" fontAlgn="base" hangingPunct="0">
              <a:spcBef>
                <a:spcPct val="0"/>
              </a:spcBef>
              <a:spcAft>
                <a:spcPct val="0"/>
              </a:spcAft>
              <a:defRPr sz="1000">
                <a:solidFill>
                  <a:srgbClr val="004994"/>
                </a:solidFill>
                <a:latin typeface="Arial" charset="0"/>
              </a:defRPr>
            </a:lvl8pPr>
            <a:lvl9pPr marL="3886200" indent="-228600" defTabSz="801688" eaLnBrk="0" fontAlgn="base" hangingPunct="0">
              <a:spcBef>
                <a:spcPct val="0"/>
              </a:spcBef>
              <a:spcAft>
                <a:spcPct val="0"/>
              </a:spcAft>
              <a:defRPr sz="1000">
                <a:solidFill>
                  <a:srgbClr val="004994"/>
                </a:solidFill>
                <a:latin typeface="Arial" charset="0"/>
              </a:defRPr>
            </a:lvl9pPr>
          </a:lstStyle>
          <a:p>
            <a:pPr eaLnBrk="1" hangingPunct="1">
              <a:defRPr/>
            </a:pPr>
            <a:r>
              <a:rPr lang="de-DE" sz="1300" dirty="0" smtClean="0">
                <a:solidFill>
                  <a:srgbClr val="FFFFFF"/>
                </a:solidFill>
              </a:rPr>
              <a:t>Seite </a:t>
            </a:r>
            <a:fld id="{C9642F16-0262-4953-9654-F5EE92182B5F}" type="slidenum">
              <a:rPr lang="de-DE" sz="1300" smtClean="0">
                <a:solidFill>
                  <a:srgbClr val="FFFFFF"/>
                </a:solidFill>
              </a:rPr>
              <a:pPr eaLnBrk="1" hangingPunct="1">
                <a:defRPr/>
              </a:pPr>
              <a:t>18</a:t>
            </a:fld>
            <a:endParaRPr lang="de-DE" sz="1300" dirty="0" smtClean="0">
              <a:solidFill>
                <a:srgbClr val="FFFFFF"/>
              </a:solidFill>
            </a:endParaRPr>
          </a:p>
        </p:txBody>
      </p:sp>
      <p:sp>
        <p:nvSpPr>
          <p:cNvPr id="3" name="Datumsplatzhalter 2"/>
          <p:cNvSpPr>
            <a:spLocks noGrp="1"/>
          </p:cNvSpPr>
          <p:nvPr>
            <p:ph type="dt" sz="quarter" idx="10"/>
          </p:nvPr>
        </p:nvSpPr>
        <p:spPr/>
        <p:txBody>
          <a:bodyPr/>
          <a:lstStyle/>
          <a:p>
            <a:pPr>
              <a:defRPr/>
            </a:pPr>
            <a:fld id="{802930D4-86AA-48E9-8D2B-C3C4FB868310}" type="datetime1">
              <a:rPr lang="de-DE" smtClean="0">
                <a:solidFill>
                  <a:srgbClr val="FFFFFF"/>
                </a:solidFill>
              </a:rPr>
              <a:pPr>
                <a:defRPr/>
              </a:pPr>
              <a:t>30.03.2016</a:t>
            </a:fld>
            <a:endParaRPr lang="de-DE">
              <a:solidFill>
                <a:srgbClr val="FFFFFF"/>
              </a:solidFill>
            </a:endParaRPr>
          </a:p>
        </p:txBody>
      </p:sp>
      <p:sp>
        <p:nvSpPr>
          <p:cNvPr id="9" name="Textfeld 9"/>
          <p:cNvSpPr txBox="1">
            <a:spLocks noChangeArrowheads="1"/>
          </p:cNvSpPr>
          <p:nvPr/>
        </p:nvSpPr>
        <p:spPr bwMode="auto">
          <a:xfrm>
            <a:off x="188194" y="6105103"/>
            <a:ext cx="1287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fontAlgn="base">
              <a:spcBef>
                <a:spcPct val="0"/>
              </a:spcBef>
              <a:spcAft>
                <a:spcPct val="0"/>
              </a:spcAft>
            </a:pPr>
            <a:r>
              <a:rPr lang="de-DE" altLang="de-DE" sz="1200" dirty="0">
                <a:solidFill>
                  <a:srgbClr val="004994"/>
                </a:solidFill>
              </a:rPr>
              <a:t>© Michael Hüter</a:t>
            </a:r>
          </a:p>
        </p:txBody>
      </p:sp>
    </p:spTree>
    <p:extLst>
      <p:ext uri="{BB962C8B-B14F-4D97-AF65-F5344CB8AC3E}">
        <p14:creationId xmlns:p14="http://schemas.microsoft.com/office/powerpoint/2010/main" val="2245456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07" y="1732433"/>
            <a:ext cx="604837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2"/>
          <p:cNvSpPr>
            <a:spLocks noGrp="1" noChangeArrowheads="1"/>
          </p:cNvSpPr>
          <p:nvPr>
            <p:ph type="title"/>
          </p:nvPr>
        </p:nvSpPr>
        <p:spPr/>
        <p:txBody>
          <a:bodyPr/>
          <a:lstStyle/>
          <a:p>
            <a:r>
              <a:rPr lang="de-DE" altLang="de-DE" smtClean="0"/>
              <a:t>Beispiel Druckmaschine</a:t>
            </a:r>
          </a:p>
        </p:txBody>
      </p:sp>
      <p:sp>
        <p:nvSpPr>
          <p:cNvPr id="9220" name="Fußzeilenplatzhalter 1"/>
          <p:cNvSpPr>
            <a:spLocks noGrp="1"/>
          </p:cNvSpPr>
          <p:nvPr>
            <p:ph type="ftr" sz="quarter" idx="11"/>
          </p:nvPr>
        </p:nvSpPr>
        <p:spPr/>
        <p:txBody>
          <a:bodyPr/>
          <a:lstStyle>
            <a:lvl1pPr defTabSz="801688" eaLnBrk="0" hangingPunct="0">
              <a:defRPr sz="1000">
                <a:solidFill>
                  <a:srgbClr val="004994"/>
                </a:solidFill>
                <a:latin typeface="Arial" charset="0"/>
              </a:defRPr>
            </a:lvl1pPr>
            <a:lvl2pPr marL="742950" indent="-285750" defTabSz="801688" eaLnBrk="0" hangingPunct="0">
              <a:defRPr sz="1000">
                <a:solidFill>
                  <a:srgbClr val="004994"/>
                </a:solidFill>
                <a:latin typeface="Arial" charset="0"/>
              </a:defRPr>
            </a:lvl2pPr>
            <a:lvl3pPr marL="1143000" indent="-228600" defTabSz="801688" eaLnBrk="0" hangingPunct="0">
              <a:defRPr sz="1000">
                <a:solidFill>
                  <a:srgbClr val="004994"/>
                </a:solidFill>
                <a:latin typeface="Arial" charset="0"/>
              </a:defRPr>
            </a:lvl3pPr>
            <a:lvl4pPr marL="1600200" indent="-228600" defTabSz="801688" eaLnBrk="0" hangingPunct="0">
              <a:defRPr sz="1000">
                <a:solidFill>
                  <a:srgbClr val="004994"/>
                </a:solidFill>
                <a:latin typeface="Arial" charset="0"/>
              </a:defRPr>
            </a:lvl4pPr>
            <a:lvl5pPr marL="2057400" indent="-228600" defTabSz="801688" eaLnBrk="0" hangingPunct="0">
              <a:defRPr sz="1000">
                <a:solidFill>
                  <a:srgbClr val="004994"/>
                </a:solidFill>
                <a:latin typeface="Arial" charset="0"/>
              </a:defRPr>
            </a:lvl5pPr>
            <a:lvl6pPr marL="2514600" indent="-228600" defTabSz="801688" eaLnBrk="0" fontAlgn="base" hangingPunct="0">
              <a:spcBef>
                <a:spcPct val="0"/>
              </a:spcBef>
              <a:spcAft>
                <a:spcPct val="0"/>
              </a:spcAft>
              <a:defRPr sz="1000">
                <a:solidFill>
                  <a:srgbClr val="004994"/>
                </a:solidFill>
                <a:latin typeface="Arial" charset="0"/>
              </a:defRPr>
            </a:lvl6pPr>
            <a:lvl7pPr marL="2971800" indent="-228600" defTabSz="801688" eaLnBrk="0" fontAlgn="base" hangingPunct="0">
              <a:spcBef>
                <a:spcPct val="0"/>
              </a:spcBef>
              <a:spcAft>
                <a:spcPct val="0"/>
              </a:spcAft>
              <a:defRPr sz="1000">
                <a:solidFill>
                  <a:srgbClr val="004994"/>
                </a:solidFill>
                <a:latin typeface="Arial" charset="0"/>
              </a:defRPr>
            </a:lvl7pPr>
            <a:lvl8pPr marL="3429000" indent="-228600" defTabSz="801688" eaLnBrk="0" fontAlgn="base" hangingPunct="0">
              <a:spcBef>
                <a:spcPct val="0"/>
              </a:spcBef>
              <a:spcAft>
                <a:spcPct val="0"/>
              </a:spcAft>
              <a:defRPr sz="1000">
                <a:solidFill>
                  <a:srgbClr val="004994"/>
                </a:solidFill>
                <a:latin typeface="Arial" charset="0"/>
              </a:defRPr>
            </a:lvl8pPr>
            <a:lvl9pPr marL="3886200" indent="-228600" defTabSz="801688" eaLnBrk="0" fontAlgn="base" hangingPunct="0">
              <a:spcBef>
                <a:spcPct val="0"/>
              </a:spcBef>
              <a:spcAft>
                <a:spcPct val="0"/>
              </a:spcAft>
              <a:defRPr sz="1000">
                <a:solidFill>
                  <a:srgbClr val="004994"/>
                </a:solidFill>
                <a:latin typeface="Arial" charset="0"/>
              </a:defRPr>
            </a:lvl9pPr>
          </a:lstStyle>
          <a:p>
            <a:pPr eaLnBrk="1" hangingPunct="1">
              <a:defRPr/>
            </a:pPr>
            <a:r>
              <a:rPr lang="de-DE" sz="1300" smtClean="0">
                <a:solidFill>
                  <a:srgbClr val="FFFFFF"/>
                </a:solidFill>
              </a:rPr>
              <a:t>Manipulation verhindern, Modul 2: Konstruktion </a:t>
            </a:r>
          </a:p>
        </p:txBody>
      </p:sp>
      <p:sp>
        <p:nvSpPr>
          <p:cNvPr id="2" name="Foliennummernplatzhalter 2"/>
          <p:cNvSpPr>
            <a:spLocks noGrp="1"/>
          </p:cNvSpPr>
          <p:nvPr>
            <p:ph type="sldNum" sz="quarter" idx="12"/>
          </p:nvPr>
        </p:nvSpPr>
        <p:spPr/>
        <p:txBody>
          <a:bodyPr/>
          <a:lstStyle>
            <a:lvl1pPr defTabSz="801688" eaLnBrk="0" hangingPunct="0">
              <a:defRPr sz="1000">
                <a:solidFill>
                  <a:srgbClr val="004994"/>
                </a:solidFill>
                <a:latin typeface="Arial" charset="0"/>
              </a:defRPr>
            </a:lvl1pPr>
            <a:lvl2pPr marL="742950" indent="-285750" defTabSz="801688" eaLnBrk="0" hangingPunct="0">
              <a:defRPr sz="1000">
                <a:solidFill>
                  <a:srgbClr val="004994"/>
                </a:solidFill>
                <a:latin typeface="Arial" charset="0"/>
              </a:defRPr>
            </a:lvl2pPr>
            <a:lvl3pPr marL="1143000" indent="-228600" defTabSz="801688" eaLnBrk="0" hangingPunct="0">
              <a:defRPr sz="1000">
                <a:solidFill>
                  <a:srgbClr val="004994"/>
                </a:solidFill>
                <a:latin typeface="Arial" charset="0"/>
              </a:defRPr>
            </a:lvl3pPr>
            <a:lvl4pPr marL="1600200" indent="-228600" defTabSz="801688" eaLnBrk="0" hangingPunct="0">
              <a:defRPr sz="1000">
                <a:solidFill>
                  <a:srgbClr val="004994"/>
                </a:solidFill>
                <a:latin typeface="Arial" charset="0"/>
              </a:defRPr>
            </a:lvl4pPr>
            <a:lvl5pPr marL="2057400" indent="-228600" defTabSz="801688" eaLnBrk="0" hangingPunct="0">
              <a:defRPr sz="1000">
                <a:solidFill>
                  <a:srgbClr val="004994"/>
                </a:solidFill>
                <a:latin typeface="Arial" charset="0"/>
              </a:defRPr>
            </a:lvl5pPr>
            <a:lvl6pPr marL="2514600" indent="-228600" defTabSz="801688" eaLnBrk="0" fontAlgn="base" hangingPunct="0">
              <a:spcBef>
                <a:spcPct val="0"/>
              </a:spcBef>
              <a:spcAft>
                <a:spcPct val="0"/>
              </a:spcAft>
              <a:defRPr sz="1000">
                <a:solidFill>
                  <a:srgbClr val="004994"/>
                </a:solidFill>
                <a:latin typeface="Arial" charset="0"/>
              </a:defRPr>
            </a:lvl6pPr>
            <a:lvl7pPr marL="2971800" indent="-228600" defTabSz="801688" eaLnBrk="0" fontAlgn="base" hangingPunct="0">
              <a:spcBef>
                <a:spcPct val="0"/>
              </a:spcBef>
              <a:spcAft>
                <a:spcPct val="0"/>
              </a:spcAft>
              <a:defRPr sz="1000">
                <a:solidFill>
                  <a:srgbClr val="004994"/>
                </a:solidFill>
                <a:latin typeface="Arial" charset="0"/>
              </a:defRPr>
            </a:lvl7pPr>
            <a:lvl8pPr marL="3429000" indent="-228600" defTabSz="801688" eaLnBrk="0" fontAlgn="base" hangingPunct="0">
              <a:spcBef>
                <a:spcPct val="0"/>
              </a:spcBef>
              <a:spcAft>
                <a:spcPct val="0"/>
              </a:spcAft>
              <a:defRPr sz="1000">
                <a:solidFill>
                  <a:srgbClr val="004994"/>
                </a:solidFill>
                <a:latin typeface="Arial" charset="0"/>
              </a:defRPr>
            </a:lvl8pPr>
            <a:lvl9pPr marL="3886200" indent="-228600" defTabSz="801688" eaLnBrk="0" fontAlgn="base" hangingPunct="0">
              <a:spcBef>
                <a:spcPct val="0"/>
              </a:spcBef>
              <a:spcAft>
                <a:spcPct val="0"/>
              </a:spcAft>
              <a:defRPr sz="1000">
                <a:solidFill>
                  <a:srgbClr val="004994"/>
                </a:solidFill>
                <a:latin typeface="Arial" charset="0"/>
              </a:defRPr>
            </a:lvl9pPr>
          </a:lstStyle>
          <a:p>
            <a:pPr eaLnBrk="1" hangingPunct="1">
              <a:defRPr/>
            </a:pPr>
            <a:r>
              <a:rPr lang="de-DE" sz="1300" smtClean="0">
                <a:solidFill>
                  <a:srgbClr val="FFFFFF"/>
                </a:solidFill>
              </a:rPr>
              <a:t>Seite </a:t>
            </a:r>
            <a:fld id="{C9642F16-0262-4953-9654-F5EE92182B5F}" type="slidenum">
              <a:rPr lang="de-DE" sz="1300" smtClean="0">
                <a:solidFill>
                  <a:srgbClr val="FFFFFF"/>
                </a:solidFill>
              </a:rPr>
              <a:pPr eaLnBrk="1" hangingPunct="1">
                <a:defRPr/>
              </a:pPr>
              <a:t>19</a:t>
            </a:fld>
            <a:endParaRPr lang="de-DE" sz="1300" smtClean="0">
              <a:solidFill>
                <a:srgbClr val="FFFFFF"/>
              </a:solidFill>
            </a:endParaRPr>
          </a:p>
        </p:txBody>
      </p:sp>
      <p:sp>
        <p:nvSpPr>
          <p:cNvPr id="3" name="Datumsplatzhalter 2"/>
          <p:cNvSpPr>
            <a:spLocks noGrp="1"/>
          </p:cNvSpPr>
          <p:nvPr>
            <p:ph type="dt" sz="quarter" idx="10"/>
          </p:nvPr>
        </p:nvSpPr>
        <p:spPr/>
        <p:txBody>
          <a:bodyPr/>
          <a:lstStyle/>
          <a:p>
            <a:pPr>
              <a:defRPr/>
            </a:pPr>
            <a:fld id="{802930D4-86AA-48E9-8D2B-C3C4FB868310}" type="datetime1">
              <a:rPr lang="de-DE" smtClean="0">
                <a:solidFill>
                  <a:srgbClr val="FFFFFF"/>
                </a:solidFill>
              </a:rPr>
              <a:pPr>
                <a:defRPr/>
              </a:pPr>
              <a:t>30.03.2016</a:t>
            </a:fld>
            <a:endParaRPr lang="de-DE">
              <a:solidFill>
                <a:srgbClr val="FFFFFF"/>
              </a:solidFill>
            </a:endParaRPr>
          </a:p>
        </p:txBody>
      </p:sp>
      <p:sp>
        <p:nvSpPr>
          <p:cNvPr id="9221" name="Rectangle 3"/>
          <p:cNvSpPr>
            <a:spLocks noGrp="1" noChangeArrowheads="1"/>
          </p:cNvSpPr>
          <p:nvPr>
            <p:ph idx="1"/>
          </p:nvPr>
        </p:nvSpPr>
        <p:spPr>
          <a:xfrm>
            <a:off x="5436096" y="4941168"/>
            <a:ext cx="3563888" cy="122413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Clr>
                <a:schemeClr val="tx2">
                  <a:lumMod val="75000"/>
                </a:schemeClr>
              </a:buClr>
              <a:defRPr/>
            </a:pPr>
            <a:r>
              <a:rPr lang="de-DE" altLang="de-DE" dirty="0" smtClean="0"/>
              <a:t>Lösung:</a:t>
            </a:r>
          </a:p>
          <a:p>
            <a:pPr marL="0" indent="0">
              <a:buClr>
                <a:schemeClr val="tx2">
                  <a:lumMod val="75000"/>
                </a:schemeClr>
              </a:buClr>
              <a:defRPr/>
            </a:pPr>
            <a:r>
              <a:rPr lang="de-DE" altLang="de-DE" dirty="0" smtClean="0"/>
              <a:t>Reduzierung Manipulations-</a:t>
            </a:r>
          </a:p>
          <a:p>
            <a:pPr marL="0" indent="0">
              <a:buClr>
                <a:schemeClr val="tx2">
                  <a:lumMod val="75000"/>
                </a:schemeClr>
              </a:buClr>
              <a:defRPr/>
            </a:pPr>
            <a:r>
              <a:rPr lang="de-DE" altLang="de-DE" dirty="0" err="1" smtClean="0"/>
              <a:t>anreiz</a:t>
            </a:r>
            <a:r>
              <a:rPr lang="de-DE" altLang="de-DE" dirty="0" smtClean="0"/>
              <a:t> </a:t>
            </a:r>
            <a:r>
              <a:rPr lang="de-DE" altLang="de-DE" dirty="0"/>
              <a:t>durch „Tippbetrieb“</a:t>
            </a:r>
          </a:p>
          <a:p>
            <a:pPr marL="0" indent="0">
              <a:buClr>
                <a:schemeClr val="tx2">
                  <a:lumMod val="75000"/>
                </a:schemeClr>
              </a:buClr>
              <a:defRPr/>
            </a:pPr>
            <a:endParaRPr lang="de-DE" altLang="de-DE" dirty="0" smtClean="0"/>
          </a:p>
          <a:p>
            <a:pPr marL="0" indent="0">
              <a:buClr>
                <a:schemeClr val="tx2">
                  <a:lumMod val="75000"/>
                </a:schemeClr>
              </a:buClr>
              <a:defRPr/>
            </a:pPr>
            <a:endParaRPr lang="de-DE" altLang="de-DE" dirty="0"/>
          </a:p>
          <a:p>
            <a:pPr marL="0" indent="0">
              <a:buClr>
                <a:schemeClr val="tx2">
                  <a:lumMod val="75000"/>
                </a:schemeClr>
              </a:buClr>
              <a:defRPr/>
            </a:pPr>
            <a:endParaRPr lang="de-DE" altLang="de-DE" dirty="0" smtClean="0"/>
          </a:p>
        </p:txBody>
      </p:sp>
      <p:sp>
        <p:nvSpPr>
          <p:cNvPr id="9" name="Textfeld 9"/>
          <p:cNvSpPr txBox="1">
            <a:spLocks noChangeArrowheads="1"/>
          </p:cNvSpPr>
          <p:nvPr/>
        </p:nvSpPr>
        <p:spPr bwMode="auto">
          <a:xfrm>
            <a:off x="179512" y="6093296"/>
            <a:ext cx="1287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fontAlgn="base">
              <a:spcBef>
                <a:spcPct val="0"/>
              </a:spcBef>
              <a:spcAft>
                <a:spcPct val="0"/>
              </a:spcAft>
            </a:pPr>
            <a:r>
              <a:rPr lang="de-DE" altLang="de-DE" sz="1200" dirty="0">
                <a:solidFill>
                  <a:srgbClr val="004994"/>
                </a:solidFill>
              </a:rPr>
              <a:t>© Michael Hüter</a:t>
            </a:r>
          </a:p>
        </p:txBody>
      </p:sp>
    </p:spTree>
    <p:extLst>
      <p:ext uri="{BB962C8B-B14F-4D97-AF65-F5344CB8AC3E}">
        <p14:creationId xmlns:p14="http://schemas.microsoft.com/office/powerpoint/2010/main" val="4136804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feld 6"/>
          <p:cNvSpPr txBox="1">
            <a:spLocks noChangeArrowheads="1"/>
          </p:cNvSpPr>
          <p:nvPr/>
        </p:nvSpPr>
        <p:spPr bwMode="auto">
          <a:xfrm>
            <a:off x="109538" y="1484313"/>
            <a:ext cx="9037637" cy="554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defRPr>
            </a:lvl1pPr>
            <a:lvl2pPr marL="742950" indent="-285750">
              <a:defRPr sz="2200">
                <a:solidFill>
                  <a:schemeClr val="tx1"/>
                </a:solidFill>
                <a:latin typeface="Arial" charset="0"/>
              </a:defRPr>
            </a:lvl2pPr>
            <a:lvl3pPr marL="1143000" indent="-228600">
              <a:defRPr sz="2200">
                <a:solidFill>
                  <a:schemeClr val="tx1"/>
                </a:solidFill>
                <a:latin typeface="Arial" charset="0"/>
              </a:defRPr>
            </a:lvl3pPr>
            <a:lvl4pPr marL="1600200" indent="-228600">
              <a:defRPr sz="2200">
                <a:solidFill>
                  <a:schemeClr val="tx1"/>
                </a:solidFill>
                <a:latin typeface="Arial" charset="0"/>
              </a:defRPr>
            </a:lvl4pPr>
            <a:lvl5pPr marL="2057400" indent="-22860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0" fontAlgn="base" hangingPunct="0">
              <a:spcBef>
                <a:spcPct val="0"/>
              </a:spcBef>
              <a:spcAft>
                <a:spcPct val="0"/>
              </a:spcAft>
              <a:defRPr/>
            </a:pPr>
            <a:endParaRPr lang="de-DE" sz="3000" b="1" dirty="0">
              <a:solidFill>
                <a:srgbClr val="004994"/>
              </a:solidFill>
              <a:latin typeface="Arial"/>
            </a:endParaRPr>
          </a:p>
        </p:txBody>
      </p:sp>
      <p:sp>
        <p:nvSpPr>
          <p:cNvPr id="26" name="Titel 25"/>
          <p:cNvSpPr>
            <a:spLocks noGrp="1"/>
          </p:cNvSpPr>
          <p:nvPr>
            <p:ph type="title"/>
          </p:nvPr>
        </p:nvSpPr>
        <p:spPr>
          <a:xfrm>
            <a:off x="468559" y="1228325"/>
            <a:ext cx="8191500" cy="131452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r>
              <a:rPr lang="de-DE" dirty="0" smtClean="0"/>
              <a:t>Spannungsfeld der Konstruktion − Kommunikation</a:t>
            </a:r>
            <a:endParaRPr lang="de-DE" dirty="0"/>
          </a:p>
        </p:txBody>
      </p:sp>
      <p:sp>
        <p:nvSpPr>
          <p:cNvPr id="7172"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Manipulation verhindern, Modul 2: Konstruktion </a:t>
            </a:r>
            <a:endParaRPr lang="de-DE" altLang="de-DE" sz="1300" b="0" dirty="0" smtClean="0">
              <a:solidFill>
                <a:srgbClr val="FFFFFF"/>
              </a:solidFill>
            </a:endParaRPr>
          </a:p>
        </p:txBody>
      </p:sp>
      <p:sp>
        <p:nvSpPr>
          <p:cNvPr id="7173"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dirty="0" smtClean="0">
                <a:solidFill>
                  <a:srgbClr val="FFFFFF"/>
                </a:solidFill>
              </a:rPr>
              <a:t>Seite </a:t>
            </a:r>
            <a:fld id="{3898125D-A112-4F99-832F-6EBB58886CCB}" type="slidenum">
              <a:rPr lang="de-DE" altLang="de-DE" sz="1300" b="0" smtClean="0">
                <a:solidFill>
                  <a:srgbClr val="FFFFFF"/>
                </a:solidFill>
              </a:rPr>
              <a:pPr/>
              <a:t>2</a:t>
            </a:fld>
            <a:endParaRPr lang="de-DE" altLang="de-DE" sz="1300" b="0" dirty="0" smtClean="0">
              <a:solidFill>
                <a:srgbClr val="FFFFFF"/>
              </a:solidFill>
            </a:endParaRPr>
          </a:p>
        </p:txBody>
      </p:sp>
      <p:sp>
        <p:nvSpPr>
          <p:cNvPr id="5" name="Datumsplatzhalter 4"/>
          <p:cNvSpPr>
            <a:spLocks noGrp="1"/>
          </p:cNvSpPr>
          <p:nvPr>
            <p:ph type="dt" sz="half" idx="10"/>
          </p:nvPr>
        </p:nvSpPr>
        <p:spPr/>
        <p:txBody>
          <a:bodyPr/>
          <a:lstStyle/>
          <a:p>
            <a:pPr>
              <a:defRPr/>
            </a:pPr>
            <a:fld id="{607BA93E-9DD6-4610-AD0E-2E4C8031284D}" type="datetime1">
              <a:rPr lang="de-DE" smtClean="0">
                <a:solidFill>
                  <a:srgbClr val="FFFFFF"/>
                </a:solidFill>
              </a:rPr>
              <a:pPr>
                <a:defRPr/>
              </a:pPr>
              <a:t>30.03.2016</a:t>
            </a:fld>
            <a:endParaRPr lang="de-DE" dirty="0">
              <a:solidFill>
                <a:srgbClr val="FFFFFF"/>
              </a:solidFill>
            </a:endParaRPr>
          </a:p>
        </p:txBody>
      </p:sp>
      <p:grpSp>
        <p:nvGrpSpPr>
          <p:cNvPr id="25" name="Gruppieren 24"/>
          <p:cNvGrpSpPr/>
          <p:nvPr/>
        </p:nvGrpSpPr>
        <p:grpSpPr>
          <a:xfrm>
            <a:off x="209550" y="2068093"/>
            <a:ext cx="8724900" cy="4278448"/>
            <a:chOff x="209550" y="2068093"/>
            <a:chExt cx="8724900" cy="4278448"/>
          </a:xfrm>
        </p:grpSpPr>
        <p:sp>
          <p:nvSpPr>
            <p:cNvPr id="27" name="Ellipse 26"/>
            <p:cNvSpPr/>
            <p:nvPr/>
          </p:nvSpPr>
          <p:spPr bwMode="auto">
            <a:xfrm>
              <a:off x="3743908" y="2068093"/>
              <a:ext cx="2016224" cy="1224136"/>
            </a:xfrm>
            <a:prstGeom prst="ellipse">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0" tIns="0" rIns="0" bIns="0" anchor="ctr"/>
            <a:lstStyle/>
            <a:p>
              <a:pPr algn="ctr" defTabSz="801688" eaLnBrk="0" fontAlgn="base" hangingPunct="0">
                <a:spcBef>
                  <a:spcPct val="0"/>
                </a:spcBef>
                <a:spcAft>
                  <a:spcPct val="0"/>
                </a:spcAft>
                <a:defRPr/>
              </a:pPr>
              <a:r>
                <a:rPr lang="de-DE" sz="2800" b="1" dirty="0">
                  <a:solidFill>
                    <a:srgbClr val="000000"/>
                  </a:solidFill>
                </a:rPr>
                <a:t>ProdSG</a:t>
              </a:r>
            </a:p>
          </p:txBody>
        </p:sp>
        <p:sp>
          <p:nvSpPr>
            <p:cNvPr id="28" name="Ellipse 27"/>
            <p:cNvSpPr/>
            <p:nvPr/>
          </p:nvSpPr>
          <p:spPr bwMode="auto">
            <a:xfrm>
              <a:off x="3707904" y="5078686"/>
              <a:ext cx="2088232" cy="1267855"/>
            </a:xfrm>
            <a:prstGeom prst="ellipse">
              <a:avLst/>
            </a:prstGeom>
            <a:solidFill>
              <a:schemeClr val="accent1">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0" tIns="0" rIns="0" bIns="0" anchor="ctr"/>
            <a:lstStyle/>
            <a:p>
              <a:pPr algn="ctr" defTabSz="801688" eaLnBrk="0" fontAlgn="base" hangingPunct="0">
                <a:spcBef>
                  <a:spcPct val="0"/>
                </a:spcBef>
                <a:spcAft>
                  <a:spcPct val="0"/>
                </a:spcAft>
                <a:defRPr/>
              </a:pPr>
              <a:r>
                <a:rPr lang="de-DE" sz="2400" b="1" dirty="0">
                  <a:solidFill>
                    <a:srgbClr val="000000"/>
                  </a:solidFill>
                </a:rPr>
                <a:t>BetrSichV</a:t>
              </a:r>
            </a:p>
          </p:txBody>
        </p:sp>
        <p:grpSp>
          <p:nvGrpSpPr>
            <p:cNvPr id="30" name="Gruppieren 5"/>
            <p:cNvGrpSpPr>
              <a:grpSpLocks/>
            </p:cNvGrpSpPr>
            <p:nvPr/>
          </p:nvGrpSpPr>
          <p:grpSpPr bwMode="auto">
            <a:xfrm>
              <a:off x="209550" y="3068638"/>
              <a:ext cx="8724900" cy="2233612"/>
              <a:chOff x="1475656" y="3191457"/>
              <a:chExt cx="6262389" cy="1602060"/>
            </a:xfrm>
          </p:grpSpPr>
          <p:sp>
            <p:nvSpPr>
              <p:cNvPr id="40" name="Pfeil nach rechts 39"/>
              <p:cNvSpPr/>
              <p:nvPr/>
            </p:nvSpPr>
            <p:spPr bwMode="auto">
              <a:xfrm>
                <a:off x="3053159" y="3980243"/>
                <a:ext cx="3096344" cy="365188"/>
              </a:xfrm>
              <a:prstGeom prst="rightArrow">
                <a:avLst>
                  <a:gd name="adj1" fmla="val 50000"/>
                  <a:gd name="adj2" fmla="val 214319"/>
                </a:avLst>
              </a:prstGeom>
              <a:solidFill>
                <a:srgbClr val="0066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36000" tIns="36000" rIns="0" bIns="0" anchor="ctr">
                <a:normAutofit fontScale="55000" lnSpcReduction="20000"/>
              </a:bodyPr>
              <a:lstStyle/>
              <a:p>
                <a:pPr algn="ctr" defTabSz="801688" eaLnBrk="0" fontAlgn="base" hangingPunct="0">
                  <a:spcBef>
                    <a:spcPct val="0"/>
                  </a:spcBef>
                  <a:spcAft>
                    <a:spcPct val="0"/>
                  </a:spcAft>
                  <a:defRPr/>
                </a:pPr>
                <a:r>
                  <a:rPr lang="de-DE" sz="3000" b="1" dirty="0" smtClean="0">
                    <a:solidFill>
                      <a:srgbClr val="FFFFFF"/>
                    </a:solidFill>
                  </a:rPr>
                  <a:t>Pflichtenheft</a:t>
                </a:r>
                <a:endParaRPr lang="de-DE" sz="3000" b="1" dirty="0">
                  <a:solidFill>
                    <a:srgbClr val="FFFFFF"/>
                  </a:solidFill>
                </a:endParaRPr>
              </a:p>
            </p:txBody>
          </p:sp>
          <p:sp>
            <p:nvSpPr>
              <p:cNvPr id="41" name="Pfeil nach rechts 40"/>
              <p:cNvSpPr/>
              <p:nvPr/>
            </p:nvSpPr>
            <p:spPr bwMode="auto">
              <a:xfrm flipH="1">
                <a:off x="3053159" y="3639544"/>
                <a:ext cx="3096344" cy="365188"/>
              </a:xfrm>
              <a:prstGeom prst="rightArrow">
                <a:avLst>
                  <a:gd name="adj1" fmla="val 50000"/>
                  <a:gd name="adj2" fmla="val 214319"/>
                </a:avLst>
              </a:prstGeom>
              <a:solidFill>
                <a:schemeClr val="accent2">
                  <a:lumMod val="50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18000" tIns="36000" rIns="18000" bIns="0" anchor="ctr">
                <a:normAutofit fontScale="55000" lnSpcReduction="20000"/>
              </a:bodyPr>
              <a:lstStyle/>
              <a:p>
                <a:pPr algn="ctr" defTabSz="801688" eaLnBrk="0" fontAlgn="base" hangingPunct="0">
                  <a:spcBef>
                    <a:spcPct val="0"/>
                  </a:spcBef>
                  <a:spcAft>
                    <a:spcPct val="0"/>
                  </a:spcAft>
                  <a:defRPr/>
                </a:pPr>
                <a:r>
                  <a:rPr lang="de-DE" sz="3000" b="1" dirty="0" smtClean="0">
                    <a:solidFill>
                      <a:srgbClr val="FFFFFF"/>
                    </a:solidFill>
                  </a:rPr>
                  <a:t>Lastenheft</a:t>
                </a:r>
                <a:endParaRPr lang="de-DE" sz="3000" b="1" dirty="0">
                  <a:solidFill>
                    <a:srgbClr val="FFFFFF"/>
                  </a:solidFill>
                </a:endParaRPr>
              </a:p>
            </p:txBody>
          </p:sp>
          <p:sp>
            <p:nvSpPr>
              <p:cNvPr id="42" name="Ellipse 41"/>
              <p:cNvSpPr/>
              <p:nvPr/>
            </p:nvSpPr>
            <p:spPr bwMode="auto">
              <a:xfrm>
                <a:off x="1475656" y="3191457"/>
                <a:ext cx="1602060" cy="1602060"/>
              </a:xfrm>
              <a:prstGeom prst="ellipse">
                <a:avLst/>
              </a:prstGeom>
              <a:solidFill>
                <a:srgbClr val="0066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0" tIns="0" rIns="0" bIns="0" anchor="ctr"/>
              <a:lstStyle/>
              <a:p>
                <a:pPr algn="ctr" defTabSz="801688" eaLnBrk="0" fontAlgn="base" hangingPunct="0">
                  <a:spcBef>
                    <a:spcPct val="0"/>
                  </a:spcBef>
                  <a:spcAft>
                    <a:spcPct val="0"/>
                  </a:spcAft>
                  <a:defRPr/>
                </a:pPr>
                <a:r>
                  <a:rPr lang="de-DE" sz="2400" b="1" dirty="0">
                    <a:solidFill>
                      <a:srgbClr val="FFFFFF"/>
                    </a:solidFill>
                  </a:rPr>
                  <a:t>Hersteller</a:t>
                </a:r>
              </a:p>
            </p:txBody>
          </p:sp>
          <p:sp>
            <p:nvSpPr>
              <p:cNvPr id="43" name="Ellipse 42"/>
              <p:cNvSpPr/>
              <p:nvPr/>
            </p:nvSpPr>
            <p:spPr bwMode="auto">
              <a:xfrm>
                <a:off x="6135985" y="3191457"/>
                <a:ext cx="1602060" cy="1602060"/>
              </a:xfrm>
              <a:prstGeom prst="ellipse">
                <a:avLst/>
              </a:prstGeom>
              <a:solidFill>
                <a:schemeClr val="accent2">
                  <a:lumMod val="50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0" tIns="0" rIns="0" bIns="0" anchor="ctr"/>
              <a:lstStyle/>
              <a:p>
                <a:pPr algn="ctr" defTabSz="801688" eaLnBrk="0" fontAlgn="base" hangingPunct="0">
                  <a:spcBef>
                    <a:spcPct val="0"/>
                  </a:spcBef>
                  <a:spcAft>
                    <a:spcPct val="0"/>
                  </a:spcAft>
                  <a:defRPr/>
                </a:pPr>
                <a:r>
                  <a:rPr lang="de-DE" sz="2400" b="1" dirty="0">
                    <a:solidFill>
                      <a:srgbClr val="FFFFFF"/>
                    </a:solidFill>
                  </a:rPr>
                  <a:t>Betreiber</a:t>
                </a:r>
              </a:p>
            </p:txBody>
          </p:sp>
        </p:grpSp>
        <p:cxnSp>
          <p:nvCxnSpPr>
            <p:cNvPr id="31" name="Gerade Verbindung mit Pfeil 30"/>
            <p:cNvCxnSpPr>
              <a:endCxn id="42" idx="5"/>
            </p:cNvCxnSpPr>
            <p:nvPr/>
          </p:nvCxnSpPr>
          <p:spPr bwMode="auto">
            <a:xfrm flipH="1" flipV="1">
              <a:off x="2114550" y="4975225"/>
              <a:ext cx="1593850" cy="736600"/>
            </a:xfrm>
            <a:prstGeom prst="straightConnector1">
              <a:avLst/>
            </a:prstGeom>
            <a:solidFill>
              <a:schemeClr val="accent1"/>
            </a:solidFill>
            <a:ln w="57150" cap="flat" cmpd="sng" algn="ctr">
              <a:solidFill>
                <a:schemeClr val="accent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mit Pfeil 34"/>
            <p:cNvCxnSpPr>
              <a:stCxn id="28" idx="6"/>
              <a:endCxn id="43" idx="3"/>
            </p:cNvCxnSpPr>
            <p:nvPr/>
          </p:nvCxnSpPr>
          <p:spPr bwMode="auto">
            <a:xfrm flipV="1">
              <a:off x="5795963" y="4975225"/>
              <a:ext cx="1233487" cy="736600"/>
            </a:xfrm>
            <a:prstGeom prst="straightConnector1">
              <a:avLst/>
            </a:prstGeom>
            <a:solidFill>
              <a:schemeClr val="accent1"/>
            </a:solidFill>
            <a:ln w="5715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mit Pfeil 20"/>
            <p:cNvCxnSpPr>
              <a:cxnSpLocks noChangeShapeType="1"/>
            </p:cNvCxnSpPr>
            <p:nvPr/>
          </p:nvCxnSpPr>
          <p:spPr bwMode="auto">
            <a:xfrm>
              <a:off x="5759450" y="2679700"/>
              <a:ext cx="1270000" cy="715963"/>
            </a:xfrm>
            <a:prstGeom prst="straightConnector1">
              <a:avLst/>
            </a:prstGeom>
            <a:noFill/>
            <a:ln w="57150" algn="ctr">
              <a:solidFill>
                <a:srgbClr val="FFC000"/>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mit Pfeil 23"/>
            <p:cNvCxnSpPr>
              <a:cxnSpLocks noChangeShapeType="1"/>
            </p:cNvCxnSpPr>
            <p:nvPr/>
          </p:nvCxnSpPr>
          <p:spPr bwMode="auto">
            <a:xfrm flipH="1">
              <a:off x="2114550" y="2679700"/>
              <a:ext cx="1628775" cy="715963"/>
            </a:xfrm>
            <a:prstGeom prst="straightConnector1">
              <a:avLst/>
            </a:prstGeom>
            <a:noFill/>
            <a:ln w="57150" algn="ctr">
              <a:solidFill>
                <a:srgbClr val="FFC000"/>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609251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fld id="{9C3A95DF-5ABD-425C-9396-B18558BAC007}" type="datetime1">
              <a:rPr lang="de-DE" altLang="de-DE" smtClean="0"/>
              <a:pPr>
                <a:defRPr/>
              </a:pPr>
              <a:t>30.03.2016</a:t>
            </a:fld>
            <a:endParaRPr lang="de-DE" altLang="de-DE"/>
          </a:p>
        </p:txBody>
      </p:sp>
      <p:sp>
        <p:nvSpPr>
          <p:cNvPr id="3" name="Fußzeilenplatzhalter 2"/>
          <p:cNvSpPr>
            <a:spLocks noGrp="1"/>
          </p:cNvSpPr>
          <p:nvPr>
            <p:ph type="ftr" sz="quarter" idx="11"/>
          </p:nvPr>
        </p:nvSpPr>
        <p:spPr/>
        <p:txBody>
          <a:bodyPr/>
          <a:lstStyle/>
          <a:p>
            <a:pPr>
              <a:defRPr/>
            </a:pPr>
            <a:r>
              <a:rPr lang="de-DE" altLang="de-DE" smtClean="0"/>
              <a:t>Manipulation verhindern, Modul 1: Allgemeine Einführung</a:t>
            </a:r>
            <a:endParaRPr lang="de-DE" altLang="de-DE"/>
          </a:p>
        </p:txBody>
      </p:sp>
      <p:sp>
        <p:nvSpPr>
          <p:cNvPr id="4" name="Foliennummernplatzhalter 3"/>
          <p:cNvSpPr>
            <a:spLocks noGrp="1"/>
          </p:cNvSpPr>
          <p:nvPr>
            <p:ph type="sldNum" sz="quarter" idx="12"/>
          </p:nvPr>
        </p:nvSpPr>
        <p:spPr/>
        <p:txBody>
          <a:bodyPr/>
          <a:lstStyle/>
          <a:p>
            <a:pPr>
              <a:defRPr/>
            </a:pPr>
            <a:r>
              <a:rPr lang="de-DE" altLang="de-DE" smtClean="0"/>
              <a:t>Seite </a:t>
            </a:r>
            <a:fld id="{B8DADA59-777C-4A9D-BB55-398C02031338}" type="slidenum">
              <a:rPr lang="de-DE" altLang="de-DE" smtClean="0"/>
              <a:pPr>
                <a:defRPr/>
              </a:pPr>
              <a:t>20</a:t>
            </a:fld>
            <a:endParaRPr lang="de-DE" altLang="de-DE"/>
          </a:p>
        </p:txBody>
      </p:sp>
      <p:pic>
        <p:nvPicPr>
          <p:cNvPr id="16" name="Grafik 15"/>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089879"/>
            <a:ext cx="2628488" cy="1250935"/>
          </a:xfrm>
          <a:prstGeom prst="rect">
            <a:avLst/>
          </a:prstGeom>
          <a:noFill/>
        </p:spPr>
      </p:pic>
      <p:sp>
        <p:nvSpPr>
          <p:cNvPr id="14" name="Textfeld 13"/>
          <p:cNvSpPr txBox="1"/>
          <p:nvPr/>
        </p:nvSpPr>
        <p:spPr>
          <a:xfrm>
            <a:off x="395535" y="2737951"/>
            <a:ext cx="6994222" cy="3139321"/>
          </a:xfrm>
          <a:prstGeom prst="rect">
            <a:avLst/>
          </a:prstGeom>
          <a:noFill/>
        </p:spPr>
        <p:txBody>
          <a:bodyPr wrap="none" rtlCol="0">
            <a:spAutoFit/>
          </a:bodyPr>
          <a:lstStyle/>
          <a:p>
            <a:r>
              <a:rPr lang="de-DE" sz="1800" dirty="0" smtClean="0"/>
              <a:t>Quelle:</a:t>
            </a:r>
          </a:p>
          <a:p>
            <a:r>
              <a:rPr lang="de-DE" sz="1800" dirty="0" smtClean="0"/>
              <a:t>Deutsche </a:t>
            </a:r>
            <a:r>
              <a:rPr lang="de-DE" sz="1800" dirty="0"/>
              <a:t>Gesetzliche Unfallversicherung e.V</a:t>
            </a:r>
            <a:r>
              <a:rPr lang="de-DE" sz="1800" dirty="0" smtClean="0"/>
              <a:t>.</a:t>
            </a:r>
          </a:p>
          <a:p>
            <a:endParaRPr lang="de-DE" sz="1800" dirty="0"/>
          </a:p>
          <a:p>
            <a:endParaRPr lang="de-DE" sz="1800" dirty="0" smtClean="0"/>
          </a:p>
          <a:p>
            <a:r>
              <a:rPr lang="de-DE" sz="1800" dirty="0" smtClean="0"/>
              <a:t>Manipulation </a:t>
            </a:r>
            <a:r>
              <a:rPr lang="de-DE" sz="1800" dirty="0"/>
              <a:t>von Schutzeinrichtungen an Maschinen verhindern – </a:t>
            </a:r>
            <a:endParaRPr lang="de-DE" sz="1800" dirty="0" smtClean="0"/>
          </a:p>
          <a:p>
            <a:r>
              <a:rPr lang="de-DE" sz="1800" dirty="0" smtClean="0"/>
              <a:t>Lehrmodule </a:t>
            </a:r>
            <a:r>
              <a:rPr lang="de-DE" sz="1800" dirty="0"/>
              <a:t>für die </a:t>
            </a:r>
            <a:r>
              <a:rPr lang="de-DE" sz="1800" dirty="0" smtClean="0"/>
              <a:t>Unfallprävention</a:t>
            </a:r>
          </a:p>
          <a:p>
            <a:r>
              <a:rPr lang="de-DE" sz="1800" dirty="0" smtClean="0"/>
              <a:t> </a:t>
            </a:r>
          </a:p>
          <a:p>
            <a:r>
              <a:rPr lang="de-DE" sz="1800" dirty="0" smtClean="0"/>
              <a:t>Online </a:t>
            </a:r>
            <a:r>
              <a:rPr lang="de-DE" sz="1800" dirty="0"/>
              <a:t>im WWW unter URL:  </a:t>
            </a:r>
            <a:r>
              <a:rPr lang="de-DE" sz="1800" u="sng" dirty="0">
                <a:hlinkClick r:id="rId3"/>
              </a:rPr>
              <a:t>http://</a:t>
            </a:r>
            <a:r>
              <a:rPr lang="de-DE" sz="1800" u="sng" dirty="0" smtClean="0">
                <a:hlinkClick r:id="rId3"/>
              </a:rPr>
              <a:t>www.stopp-manipulation.org/</a:t>
            </a:r>
            <a:r>
              <a:rPr lang="de-DE" sz="1800" dirty="0" smtClean="0"/>
              <a:t> </a:t>
            </a:r>
          </a:p>
          <a:p>
            <a:r>
              <a:rPr lang="de-DE" sz="1800" dirty="0" smtClean="0"/>
              <a:t>(</a:t>
            </a:r>
            <a:r>
              <a:rPr lang="de-DE" sz="1800" dirty="0"/>
              <a:t>Stand: </a:t>
            </a:r>
            <a:r>
              <a:rPr lang="de-DE" sz="1800" dirty="0" smtClean="0"/>
              <a:t>30.03.2016)</a:t>
            </a:r>
            <a:endParaRPr lang="de-DE" sz="1800" dirty="0"/>
          </a:p>
          <a:p>
            <a:endParaRPr lang="de-DE" sz="1800" dirty="0" smtClean="0"/>
          </a:p>
          <a:p>
            <a:r>
              <a:rPr lang="de-DE" sz="1800" dirty="0" smtClean="0"/>
              <a:t>Bearbeitet</a:t>
            </a:r>
            <a:r>
              <a:rPr lang="de-DE" sz="1800" dirty="0"/>
              <a:t>, geändert bzw. umgestaltet durch: </a:t>
            </a:r>
            <a:r>
              <a:rPr lang="de-DE" sz="1800" dirty="0" smtClean="0"/>
              <a:t>             </a:t>
            </a:r>
            <a:r>
              <a:rPr lang="de-DE" sz="1600" dirty="0" smtClean="0"/>
              <a:t>………….. </a:t>
            </a:r>
            <a:r>
              <a:rPr lang="de-DE" sz="1600" dirty="0"/>
              <a:t> </a:t>
            </a:r>
            <a:endParaRPr lang="de-DE" sz="1200" dirty="0"/>
          </a:p>
        </p:txBody>
      </p:sp>
    </p:spTree>
    <p:extLst>
      <p:ext uri="{BB962C8B-B14F-4D97-AF65-F5344CB8AC3E}">
        <p14:creationId xmlns:p14="http://schemas.microsoft.com/office/powerpoint/2010/main" val="3460978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a:hlinkClick r:id="" action="ppaction://ole?verb=0"/>
          </p:cNvPr>
          <p:cNvGraphicFramePr>
            <a:graphicFrameLocks noChangeAspect="1"/>
          </p:cNvGraphicFramePr>
          <p:nvPr>
            <p:extLst>
              <p:ext uri="{D42A27DB-BD31-4B8C-83A1-F6EECF244321}">
                <p14:modId xmlns:p14="http://schemas.microsoft.com/office/powerpoint/2010/main" val="1738274354"/>
              </p:ext>
            </p:extLst>
          </p:nvPr>
        </p:nvGraphicFramePr>
        <p:xfrm>
          <a:off x="2987824" y="2024841"/>
          <a:ext cx="3313916" cy="4104457"/>
        </p:xfrm>
        <a:graphic>
          <a:graphicData uri="http://schemas.openxmlformats.org/presentationml/2006/ole">
            <mc:AlternateContent xmlns:mc="http://schemas.openxmlformats.org/markup-compatibility/2006">
              <mc:Choice xmlns:v="urn:schemas-microsoft-com:vml" Requires="v">
                <p:oleObj spid="_x0000_s1037" name="Präsentation" r:id="rId5" imgW="3183606" imgH="4244269" progId="PowerPoint.Show.8">
                  <p:embed/>
                </p:oleObj>
              </mc:Choice>
              <mc:Fallback>
                <p:oleObj name="Präsentation" r:id="rId5" imgW="3183606" imgH="4244269" progId="PowerPoint.Show.8">
                  <p:embed/>
                  <p:pic>
                    <p:nvPicPr>
                      <p:cNvPr id="0" name=""/>
                      <p:cNvPicPr>
                        <a:picLocks noChangeAspect="1" noChangeArrowheads="1"/>
                      </p:cNvPicPr>
                      <p:nvPr/>
                    </p:nvPicPr>
                    <p:blipFill>
                      <a:blip r:embed="rId6"/>
                      <a:srcRect t="2519" b="3499"/>
                      <a:stretch>
                        <a:fillRect/>
                      </a:stretch>
                    </p:blipFill>
                    <p:spPr bwMode="auto">
                      <a:xfrm>
                        <a:off x="2987824" y="2024841"/>
                        <a:ext cx="3313916" cy="4104457"/>
                      </a:xfrm>
                      <a:prstGeom prst="rect">
                        <a:avLst/>
                      </a:prstGeom>
                      <a:noFill/>
                      <a:ln>
                        <a:noFill/>
                      </a:ln>
                    </p:spPr>
                  </p:pic>
                </p:oleObj>
              </mc:Fallback>
            </mc:AlternateContent>
          </a:graphicData>
        </a:graphic>
      </p:graphicFrame>
      <p:sp>
        <p:nvSpPr>
          <p:cNvPr id="17411" name="Text Box 3"/>
          <p:cNvSpPr txBox="1">
            <a:spLocks noChangeArrowheads="1"/>
          </p:cNvSpPr>
          <p:nvPr/>
        </p:nvSpPr>
        <p:spPr bwMode="auto">
          <a:xfrm>
            <a:off x="6845300" y="3559545"/>
            <a:ext cx="2047875" cy="103505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0" fontAlgn="base" hangingPunct="0">
              <a:lnSpc>
                <a:spcPct val="85000"/>
              </a:lnSpc>
              <a:spcBef>
                <a:spcPct val="0"/>
              </a:spcBef>
              <a:spcAft>
                <a:spcPct val="0"/>
              </a:spcAft>
            </a:pPr>
            <a:r>
              <a:rPr lang="de-DE" altLang="de-DE" sz="3600" dirty="0">
                <a:solidFill>
                  <a:srgbClr val="000000"/>
                </a:solidFill>
                <a:latin typeface="Arial Narrow" pitchFamily="34" charset="0"/>
              </a:rPr>
              <a:t>Hersteller-</a:t>
            </a:r>
          </a:p>
          <a:p>
            <a:pPr eaLnBrk="0" fontAlgn="base" hangingPunct="0">
              <a:lnSpc>
                <a:spcPct val="85000"/>
              </a:lnSpc>
              <a:spcBef>
                <a:spcPct val="0"/>
              </a:spcBef>
              <a:spcAft>
                <a:spcPct val="0"/>
              </a:spcAft>
            </a:pPr>
            <a:r>
              <a:rPr lang="de-DE" altLang="de-DE" sz="3600" dirty="0">
                <a:solidFill>
                  <a:srgbClr val="000000"/>
                </a:solidFill>
                <a:latin typeface="Arial Narrow" pitchFamily="34" charset="0"/>
              </a:rPr>
              <a:t>angaben</a:t>
            </a:r>
            <a:endParaRPr lang="de-DE" altLang="de-DE" sz="3600" dirty="0">
              <a:solidFill>
                <a:srgbClr val="CC0000"/>
              </a:solidFill>
              <a:latin typeface="Arial Narrow" pitchFamily="34" charset="0"/>
            </a:endParaRPr>
          </a:p>
        </p:txBody>
      </p:sp>
      <p:sp>
        <p:nvSpPr>
          <p:cNvPr id="17412" name="Text Box 4"/>
          <p:cNvSpPr txBox="1">
            <a:spLocks noChangeArrowheads="1"/>
          </p:cNvSpPr>
          <p:nvPr/>
        </p:nvSpPr>
        <p:spPr bwMode="auto">
          <a:xfrm>
            <a:off x="323850" y="3559545"/>
            <a:ext cx="1920875" cy="103505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0" fontAlgn="base" hangingPunct="0">
              <a:lnSpc>
                <a:spcPct val="85000"/>
              </a:lnSpc>
              <a:spcBef>
                <a:spcPct val="0"/>
              </a:spcBef>
              <a:spcAft>
                <a:spcPct val="0"/>
              </a:spcAft>
            </a:pPr>
            <a:r>
              <a:rPr lang="de-DE" altLang="de-DE" sz="3600" dirty="0">
                <a:solidFill>
                  <a:srgbClr val="000000"/>
                </a:solidFill>
                <a:latin typeface="Arial Narrow" pitchFamily="34" charset="0"/>
              </a:rPr>
              <a:t>Benutzer-</a:t>
            </a:r>
          </a:p>
          <a:p>
            <a:pPr eaLnBrk="0" fontAlgn="base" hangingPunct="0">
              <a:lnSpc>
                <a:spcPct val="85000"/>
              </a:lnSpc>
              <a:spcBef>
                <a:spcPct val="0"/>
              </a:spcBef>
              <a:spcAft>
                <a:spcPct val="0"/>
              </a:spcAft>
            </a:pPr>
            <a:r>
              <a:rPr lang="de-DE" altLang="de-DE" sz="3600" dirty="0">
                <a:solidFill>
                  <a:srgbClr val="000000"/>
                </a:solidFill>
                <a:latin typeface="Arial Narrow" pitchFamily="34" charset="0"/>
              </a:rPr>
              <a:t>vorgaben</a:t>
            </a:r>
            <a:endParaRPr lang="de-DE" altLang="de-DE" sz="3600" dirty="0">
              <a:solidFill>
                <a:srgbClr val="CC0000"/>
              </a:solidFill>
              <a:latin typeface="Arial Narrow" pitchFamily="34" charset="0"/>
            </a:endParaRPr>
          </a:p>
        </p:txBody>
      </p:sp>
      <p:grpSp>
        <p:nvGrpSpPr>
          <p:cNvPr id="2" name="Gruppieren 1"/>
          <p:cNvGrpSpPr/>
          <p:nvPr/>
        </p:nvGrpSpPr>
        <p:grpSpPr>
          <a:xfrm>
            <a:off x="0" y="1844823"/>
            <a:ext cx="9144000" cy="4464495"/>
            <a:chOff x="0" y="1202331"/>
            <a:chExt cx="9144000" cy="5106988"/>
          </a:xfrm>
        </p:grpSpPr>
        <p:sp>
          <p:nvSpPr>
            <p:cNvPr id="17413" name="AutoShape 5"/>
            <p:cNvSpPr>
              <a:spLocks noChangeArrowheads="1"/>
            </p:cNvSpPr>
            <p:nvPr/>
          </p:nvSpPr>
          <p:spPr bwMode="auto">
            <a:xfrm>
              <a:off x="673100" y="1202331"/>
              <a:ext cx="8470900" cy="1722438"/>
            </a:xfrm>
            <a:prstGeom prst="curvedDownArrow">
              <a:avLst>
                <a:gd name="adj1" fmla="val 59038"/>
                <a:gd name="adj2" fmla="val 115504"/>
                <a:gd name="adj3" fmla="val 33333"/>
              </a:avLst>
            </a:prstGeom>
            <a:solidFill>
              <a:srgbClr val="FF0000"/>
            </a:solidFill>
            <a:ln w="9525">
              <a:solidFill>
                <a:schemeClr val="tx1"/>
              </a:solidFill>
              <a:miter lim="800000"/>
              <a:headEnd/>
              <a:tailEnd/>
            </a:ln>
          </p:spPr>
          <p:txBody>
            <a:bodyPr wrap="none" anchor="ct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0" fontAlgn="base" hangingPunct="0">
                <a:spcBef>
                  <a:spcPct val="0"/>
                </a:spcBef>
                <a:spcAft>
                  <a:spcPct val="0"/>
                </a:spcAft>
              </a:pPr>
              <a:endParaRPr lang="en-US" altLang="de-DE" dirty="0"/>
            </a:p>
          </p:txBody>
        </p:sp>
        <p:sp>
          <p:nvSpPr>
            <p:cNvPr id="17414" name="AutoShape 6"/>
            <p:cNvSpPr>
              <a:spLocks noChangeArrowheads="1"/>
            </p:cNvSpPr>
            <p:nvPr/>
          </p:nvSpPr>
          <p:spPr bwMode="auto">
            <a:xfrm rot="10800000">
              <a:off x="0" y="4726581"/>
              <a:ext cx="8532813" cy="1582738"/>
            </a:xfrm>
            <a:prstGeom prst="curvedDownArrow">
              <a:avLst>
                <a:gd name="adj1" fmla="val 60751"/>
                <a:gd name="adj2" fmla="val 154896"/>
                <a:gd name="adj3" fmla="val 34250"/>
              </a:avLst>
            </a:prstGeom>
            <a:solidFill>
              <a:srgbClr val="FF0000"/>
            </a:solidFill>
            <a:ln w="9525">
              <a:solidFill>
                <a:schemeClr val="tx1"/>
              </a:solidFill>
              <a:miter lim="800000"/>
              <a:headEnd/>
              <a:tailEnd/>
            </a:ln>
          </p:spPr>
          <p:txBody>
            <a:bodyPr wrap="none" anchor="ct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0" fontAlgn="base" hangingPunct="0">
                <a:spcBef>
                  <a:spcPct val="0"/>
                </a:spcBef>
                <a:spcAft>
                  <a:spcPct val="0"/>
                </a:spcAft>
              </a:pPr>
              <a:endParaRPr lang="en-US" altLang="de-DE" dirty="0"/>
            </a:p>
          </p:txBody>
        </p:sp>
      </p:grpSp>
      <p:sp>
        <p:nvSpPr>
          <p:cNvPr id="8199" name="Rectangle 8"/>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r>
              <a:rPr lang="de-DE" altLang="de-DE" dirty="0"/>
              <a:t>Miteinander von Hersteller und Betreiber</a:t>
            </a:r>
          </a:p>
        </p:txBody>
      </p:sp>
      <p:sp>
        <p:nvSpPr>
          <p:cNvPr id="8200"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Manipulation verhindern, Modul 2: Konstruktion </a:t>
            </a:r>
            <a:endParaRPr lang="de-DE" altLang="de-DE" sz="1300" b="0" dirty="0" smtClean="0">
              <a:solidFill>
                <a:srgbClr val="FFFFFF"/>
              </a:solidFill>
            </a:endParaRPr>
          </a:p>
        </p:txBody>
      </p:sp>
      <p:sp>
        <p:nvSpPr>
          <p:cNvPr id="8201"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dirty="0" smtClean="0">
                <a:solidFill>
                  <a:srgbClr val="FFFFFF"/>
                </a:solidFill>
              </a:rPr>
              <a:t>Seite </a:t>
            </a:r>
            <a:fld id="{791944EB-62DC-4B5B-92CF-1FCAE6365175}" type="slidenum">
              <a:rPr lang="de-DE" altLang="de-DE" sz="1300" b="0" smtClean="0">
                <a:solidFill>
                  <a:srgbClr val="FFFFFF"/>
                </a:solidFill>
              </a:rPr>
              <a:pPr/>
              <a:t>3</a:t>
            </a:fld>
            <a:endParaRPr lang="de-DE" altLang="de-DE" sz="1300" b="0" dirty="0" smtClean="0">
              <a:solidFill>
                <a:srgbClr val="FFFFFF"/>
              </a:solidFill>
            </a:endParaRPr>
          </a:p>
        </p:txBody>
      </p:sp>
      <p:sp>
        <p:nvSpPr>
          <p:cNvPr id="12" name="Textfeld 2"/>
          <p:cNvSpPr txBox="1">
            <a:spLocks noChangeArrowheads="1"/>
          </p:cNvSpPr>
          <p:nvPr/>
        </p:nvSpPr>
        <p:spPr bwMode="auto">
          <a:xfrm>
            <a:off x="7064905" y="6068736"/>
            <a:ext cx="20665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b="1">
                <a:solidFill>
                  <a:srgbClr val="004994"/>
                </a:solidFill>
                <a:latin typeface="Arial" charset="0"/>
              </a:defRPr>
            </a:lvl1pPr>
            <a:lvl2pPr marL="742950" indent="-285750" eaLnBrk="0" hangingPunct="0">
              <a:defRPr sz="2600" b="1">
                <a:solidFill>
                  <a:srgbClr val="004994"/>
                </a:solidFill>
                <a:latin typeface="Arial" charset="0"/>
              </a:defRPr>
            </a:lvl2pPr>
            <a:lvl3pPr marL="1143000" indent="-228600" eaLnBrk="0" hangingPunct="0">
              <a:defRPr sz="2600" b="1">
                <a:solidFill>
                  <a:srgbClr val="004994"/>
                </a:solidFill>
                <a:latin typeface="Arial" charset="0"/>
              </a:defRPr>
            </a:lvl3pPr>
            <a:lvl4pPr marL="1600200" indent="-228600" eaLnBrk="0" hangingPunct="0">
              <a:defRPr sz="2600" b="1">
                <a:solidFill>
                  <a:srgbClr val="004994"/>
                </a:solidFill>
                <a:latin typeface="Arial" charset="0"/>
              </a:defRPr>
            </a:lvl4pPr>
            <a:lvl5pPr marL="2057400" indent="-228600" eaLnBrk="0" hangingPunct="0">
              <a:defRPr sz="2600" b="1">
                <a:solidFill>
                  <a:srgbClr val="004994"/>
                </a:solidFill>
                <a:latin typeface="Arial" charset="0"/>
              </a:defRPr>
            </a:lvl5pPr>
            <a:lvl6pPr marL="2514600" indent="-228600" eaLnBrk="0" fontAlgn="base" hangingPunct="0">
              <a:spcBef>
                <a:spcPct val="0"/>
              </a:spcBef>
              <a:spcAft>
                <a:spcPct val="0"/>
              </a:spcAft>
              <a:defRPr sz="2600" b="1">
                <a:solidFill>
                  <a:srgbClr val="004994"/>
                </a:solidFill>
                <a:latin typeface="Arial" charset="0"/>
              </a:defRPr>
            </a:lvl6pPr>
            <a:lvl7pPr marL="2971800" indent="-228600" eaLnBrk="0" fontAlgn="base" hangingPunct="0">
              <a:spcBef>
                <a:spcPct val="0"/>
              </a:spcBef>
              <a:spcAft>
                <a:spcPct val="0"/>
              </a:spcAft>
              <a:defRPr sz="2600" b="1">
                <a:solidFill>
                  <a:srgbClr val="004994"/>
                </a:solidFill>
                <a:latin typeface="Arial" charset="0"/>
              </a:defRPr>
            </a:lvl7pPr>
            <a:lvl8pPr marL="3429000" indent="-228600" eaLnBrk="0" fontAlgn="base" hangingPunct="0">
              <a:spcBef>
                <a:spcPct val="0"/>
              </a:spcBef>
              <a:spcAft>
                <a:spcPct val="0"/>
              </a:spcAft>
              <a:defRPr sz="2600" b="1">
                <a:solidFill>
                  <a:srgbClr val="004994"/>
                </a:solidFill>
                <a:latin typeface="Arial" charset="0"/>
              </a:defRPr>
            </a:lvl8pPr>
            <a:lvl9pPr marL="3886200" indent="-228600" eaLnBrk="0" fontAlgn="base" hangingPunct="0">
              <a:spcBef>
                <a:spcPct val="0"/>
              </a:spcBef>
              <a:spcAft>
                <a:spcPct val="0"/>
              </a:spcAft>
              <a:defRPr sz="2600" b="1">
                <a:solidFill>
                  <a:srgbClr val="004994"/>
                </a:solidFill>
                <a:latin typeface="Arial" charset="0"/>
              </a:defRPr>
            </a:lvl9pPr>
          </a:lstStyle>
          <a:p>
            <a:pPr algn="r" eaLnBrk="1" fontAlgn="base" hangingPunct="1">
              <a:spcBef>
                <a:spcPct val="0"/>
              </a:spcBef>
              <a:spcAft>
                <a:spcPct val="0"/>
              </a:spcAft>
            </a:pPr>
            <a:r>
              <a:rPr lang="de-DE" altLang="de-DE" sz="1200" dirty="0"/>
              <a:t>[Bild: </a:t>
            </a:r>
            <a:r>
              <a:rPr lang="de-DE" altLang="de-DE" sz="1200" dirty="0" smtClean="0"/>
              <a:t>nach EN ISO 12100]</a:t>
            </a:r>
            <a:endParaRPr lang="de-DE" altLang="de-DE" sz="1200" dirty="0"/>
          </a:p>
        </p:txBody>
      </p:sp>
      <p:sp>
        <p:nvSpPr>
          <p:cNvPr id="3" name="Datumsplatzhalter 2"/>
          <p:cNvSpPr>
            <a:spLocks noGrp="1"/>
          </p:cNvSpPr>
          <p:nvPr>
            <p:ph type="dt" sz="half" idx="10"/>
          </p:nvPr>
        </p:nvSpPr>
        <p:spPr/>
        <p:txBody>
          <a:bodyPr/>
          <a:lstStyle/>
          <a:p>
            <a:pPr>
              <a:defRPr/>
            </a:pPr>
            <a:fld id="{68E861BE-02FA-4DDB-B878-716A198956BA}" type="datetime1">
              <a:rPr lang="de-DE" smtClean="0">
                <a:solidFill>
                  <a:srgbClr val="FFFFFF"/>
                </a:solidFill>
              </a:rPr>
              <a:pPr>
                <a:defRPr/>
              </a:pPr>
              <a:t>30.03.2016</a:t>
            </a:fld>
            <a:endParaRPr lang="de-DE" dirty="0">
              <a:solidFill>
                <a:srgbClr val="FFFFFF"/>
              </a:solidFill>
            </a:endParaRPr>
          </a:p>
        </p:txBody>
      </p:sp>
    </p:spTree>
    <p:extLst>
      <p:ext uri="{BB962C8B-B14F-4D97-AF65-F5344CB8AC3E}">
        <p14:creationId xmlns:p14="http://schemas.microsoft.com/office/powerpoint/2010/main" val="2155014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r>
              <a:rPr lang="de-DE" altLang="de-DE" dirty="0"/>
              <a:t>Was ist Manipulation wert?</a:t>
            </a:r>
          </a:p>
        </p:txBody>
      </p:sp>
      <p:sp>
        <p:nvSpPr>
          <p:cNvPr id="2" name="Inhaltsplatzhalter 1"/>
          <p:cNvSpPr>
            <a:spLocks noGrp="1"/>
          </p:cNvSpPr>
          <p:nvPr>
            <p:ph idx="1"/>
          </p:nvPr>
        </p:nvSpPr>
        <p:spPr>
          <a:xfrm>
            <a:off x="504825" y="2057400"/>
            <a:ext cx="8191500" cy="1874359"/>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buClr>
                <a:schemeClr val="tx2">
                  <a:lumMod val="75000"/>
                </a:schemeClr>
              </a:buClr>
              <a:buFont typeface="Arial" pitchFamily="34" charset="0"/>
              <a:buChar char="•"/>
            </a:pPr>
            <a:r>
              <a:rPr lang="de-DE" altLang="de-DE" dirty="0"/>
              <a:t>(</a:t>
            </a:r>
            <a:r>
              <a:rPr lang="de-DE" altLang="de-DE" dirty="0" err="1"/>
              <a:t>Un</a:t>
            </a:r>
            <a:r>
              <a:rPr lang="de-DE" altLang="de-DE" dirty="0"/>
              <a:t>-</a:t>
            </a:r>
            <a:r>
              <a:rPr lang="de-DE" altLang="de-DE" dirty="0" smtClean="0"/>
              <a:t>)Sicherheit </a:t>
            </a:r>
            <a:r>
              <a:rPr lang="de-DE" altLang="de-DE" dirty="0"/>
              <a:t>des </a:t>
            </a:r>
            <a:r>
              <a:rPr lang="de-DE" altLang="de-DE" dirty="0" smtClean="0"/>
              <a:t>Bedienpersonals?</a:t>
            </a:r>
          </a:p>
          <a:p>
            <a:pPr>
              <a:buClr>
                <a:schemeClr val="tx2">
                  <a:lumMod val="75000"/>
                </a:schemeClr>
              </a:buClr>
              <a:buFont typeface="Arial" pitchFamily="34" charset="0"/>
              <a:buChar char="•"/>
            </a:pPr>
            <a:r>
              <a:rPr lang="de-DE" altLang="de-DE" dirty="0" smtClean="0"/>
              <a:t>Bedienbarkeit </a:t>
            </a:r>
            <a:r>
              <a:rPr lang="de-DE" altLang="de-DE" dirty="0"/>
              <a:t>der Maschine</a:t>
            </a:r>
            <a:r>
              <a:rPr lang="de-DE" altLang="de-DE" dirty="0" smtClean="0"/>
              <a:t>?</a:t>
            </a:r>
          </a:p>
          <a:p>
            <a:pPr>
              <a:buClr>
                <a:schemeClr val="tx2">
                  <a:lumMod val="75000"/>
                </a:schemeClr>
              </a:buClr>
              <a:buFont typeface="Arial" pitchFamily="34" charset="0"/>
              <a:buChar char="•"/>
            </a:pPr>
            <a:r>
              <a:rPr lang="de-DE" altLang="de-DE" dirty="0" smtClean="0"/>
              <a:t>(</a:t>
            </a:r>
            <a:r>
              <a:rPr lang="de-DE" altLang="de-DE" dirty="0"/>
              <a:t>Nicht) definierte Maschinenzustände</a:t>
            </a:r>
            <a:r>
              <a:rPr lang="de-DE" altLang="de-DE" dirty="0" smtClean="0"/>
              <a:t>?</a:t>
            </a:r>
          </a:p>
          <a:p>
            <a:pPr>
              <a:buClr>
                <a:schemeClr val="tx2">
                  <a:lumMod val="75000"/>
                </a:schemeClr>
              </a:buClr>
              <a:buFont typeface="Arial" pitchFamily="34" charset="0"/>
              <a:buChar char="•"/>
            </a:pPr>
            <a:r>
              <a:rPr lang="de-DE" altLang="de-DE" dirty="0" smtClean="0"/>
              <a:t>Schnelleres </a:t>
            </a:r>
            <a:r>
              <a:rPr lang="de-DE" altLang="de-DE" dirty="0"/>
              <a:t>Arbeiten</a:t>
            </a:r>
            <a:r>
              <a:rPr lang="de-DE" altLang="de-DE" dirty="0" smtClean="0"/>
              <a:t>?</a:t>
            </a:r>
          </a:p>
          <a:p>
            <a:pPr>
              <a:buClr>
                <a:schemeClr val="tx2">
                  <a:lumMod val="75000"/>
                </a:schemeClr>
              </a:buClr>
              <a:buFont typeface="Arial" pitchFamily="34" charset="0"/>
              <a:buChar char="•"/>
            </a:pPr>
            <a:r>
              <a:rPr lang="de-DE" altLang="de-DE" dirty="0" smtClean="0"/>
              <a:t>Höherer </a:t>
            </a:r>
            <a:r>
              <a:rPr lang="de-DE" altLang="de-DE" dirty="0"/>
              <a:t>Profit?</a:t>
            </a:r>
          </a:p>
        </p:txBody>
      </p:sp>
      <p:sp>
        <p:nvSpPr>
          <p:cNvPr id="9218"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Manipulation verhindern, Modul 2: Konstruktion </a:t>
            </a:r>
            <a:endParaRPr lang="de-DE" altLang="de-DE" sz="1300" b="0" dirty="0" smtClean="0">
              <a:solidFill>
                <a:srgbClr val="FFFFFF"/>
              </a:solidFill>
            </a:endParaRPr>
          </a:p>
        </p:txBody>
      </p:sp>
      <p:sp>
        <p:nvSpPr>
          <p:cNvPr id="9219"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dirty="0" smtClean="0">
                <a:solidFill>
                  <a:srgbClr val="FFFFFF"/>
                </a:solidFill>
              </a:rPr>
              <a:t>Seite </a:t>
            </a:r>
            <a:fld id="{F37ED2C5-DF6D-4F07-818B-2567EB8E4648}" type="slidenum">
              <a:rPr lang="de-DE" altLang="de-DE" sz="1300" b="0" smtClean="0">
                <a:solidFill>
                  <a:srgbClr val="FFFFFF"/>
                </a:solidFill>
              </a:rPr>
              <a:pPr/>
              <a:t>4</a:t>
            </a:fld>
            <a:endParaRPr lang="de-DE" altLang="de-DE" sz="1300" b="0" dirty="0" smtClean="0">
              <a:solidFill>
                <a:srgbClr val="FFFFFF"/>
              </a:solidFill>
            </a:endParaRPr>
          </a:p>
        </p:txBody>
      </p:sp>
      <p:pic>
        <p:nvPicPr>
          <p:cNvPr id="9222" name="Picture 4" descr="DSC047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166863"/>
            <a:ext cx="3600400" cy="292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1"/>
          <p:cNvSpPr txBox="1">
            <a:spLocks noChangeArrowheads="1"/>
          </p:cNvSpPr>
          <p:nvPr/>
        </p:nvSpPr>
        <p:spPr bwMode="auto">
          <a:xfrm>
            <a:off x="3690486" y="5805264"/>
            <a:ext cx="1529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fontAlgn="base" hangingPunct="1">
              <a:spcBef>
                <a:spcPct val="0"/>
              </a:spcBef>
              <a:spcAft>
                <a:spcPct val="0"/>
              </a:spcAft>
            </a:pPr>
            <a:r>
              <a:rPr lang="de-DE" altLang="de-DE" sz="1200" dirty="0">
                <a:solidFill>
                  <a:srgbClr val="004994"/>
                </a:solidFill>
              </a:rPr>
              <a:t>© </a:t>
            </a:r>
            <a:r>
              <a:rPr lang="de-DE" altLang="de-DE" sz="1200" dirty="0" err="1" smtClean="0">
                <a:solidFill>
                  <a:srgbClr val="004994"/>
                </a:solidFill>
              </a:rPr>
              <a:t>C.Preuße</a:t>
            </a:r>
            <a:r>
              <a:rPr lang="de-DE" altLang="de-DE" sz="1200" dirty="0" smtClean="0">
                <a:solidFill>
                  <a:srgbClr val="004994"/>
                </a:solidFill>
              </a:rPr>
              <a:t>/BGHM</a:t>
            </a:r>
            <a:endParaRPr lang="de-DE" altLang="de-DE" sz="1200" dirty="0">
              <a:solidFill>
                <a:srgbClr val="004994"/>
              </a:solidFill>
            </a:endParaRPr>
          </a:p>
        </p:txBody>
      </p:sp>
      <p:sp>
        <p:nvSpPr>
          <p:cNvPr id="3" name="Datumsplatzhalter 2"/>
          <p:cNvSpPr>
            <a:spLocks noGrp="1"/>
          </p:cNvSpPr>
          <p:nvPr>
            <p:ph type="dt" sz="half" idx="10"/>
          </p:nvPr>
        </p:nvSpPr>
        <p:spPr/>
        <p:txBody>
          <a:bodyPr/>
          <a:lstStyle/>
          <a:p>
            <a:pPr>
              <a:defRPr/>
            </a:pPr>
            <a:fld id="{23CD9325-6392-4E5C-93E5-FA60C80D8DF0}" type="datetime1">
              <a:rPr lang="de-DE" smtClean="0">
                <a:solidFill>
                  <a:srgbClr val="FFFFFF"/>
                </a:solidFill>
              </a:rPr>
              <a:pPr>
                <a:defRPr/>
              </a:pPr>
              <a:t>30.03.2016</a:t>
            </a:fld>
            <a:endParaRPr lang="de-DE" dirty="0">
              <a:solidFill>
                <a:srgbClr val="FFFFFF"/>
              </a:solidFill>
            </a:endParaRPr>
          </a:p>
        </p:txBody>
      </p:sp>
    </p:spTree>
    <p:extLst>
      <p:ext uri="{BB962C8B-B14F-4D97-AF65-F5344CB8AC3E}">
        <p14:creationId xmlns:p14="http://schemas.microsoft.com/office/powerpoint/2010/main" val="197930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„Wo ein Wille ist, ist auch ein Weg</a:t>
            </a:r>
            <a:r>
              <a:rPr lang="de-DE" dirty="0" smtClean="0"/>
              <a:t>“</a:t>
            </a:r>
            <a:endParaRPr lang="de-DE" dirty="0"/>
          </a:p>
        </p:txBody>
      </p:sp>
      <p:sp>
        <p:nvSpPr>
          <p:cNvPr id="3" name="Inhaltsplatzhalter 2"/>
          <p:cNvSpPr>
            <a:spLocks noGrp="1"/>
          </p:cNvSpPr>
          <p:nvPr>
            <p:ph idx="1"/>
          </p:nvPr>
        </p:nvSpPr>
        <p:spPr>
          <a:xfrm>
            <a:off x="504825" y="2302479"/>
            <a:ext cx="8191500" cy="1486561"/>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buClr>
                <a:schemeClr val="tx2">
                  <a:lumMod val="75000"/>
                </a:schemeClr>
              </a:buClr>
              <a:buFont typeface="Arial" pitchFamily="34" charset="0"/>
              <a:buChar char="•"/>
            </a:pPr>
            <a:r>
              <a:rPr lang="de-DE" altLang="de-DE" dirty="0"/>
              <a:t>Arbeitsaufgaben dem Maschinenkonzept </a:t>
            </a:r>
            <a:r>
              <a:rPr lang="de-DE" altLang="de-DE" dirty="0" smtClean="0"/>
              <a:t>anpassen</a:t>
            </a:r>
          </a:p>
          <a:p>
            <a:pPr>
              <a:buClr>
                <a:schemeClr val="tx2">
                  <a:lumMod val="75000"/>
                </a:schemeClr>
              </a:buClr>
              <a:buFont typeface="Arial" pitchFamily="34" charset="0"/>
              <a:buChar char="•"/>
            </a:pPr>
            <a:r>
              <a:rPr lang="de-DE" altLang="de-DE" dirty="0" smtClean="0"/>
              <a:t>Abarbeiten </a:t>
            </a:r>
            <a:r>
              <a:rPr lang="de-DE" altLang="de-DE" dirty="0"/>
              <a:t>der Aufgaben als Grundlage der </a:t>
            </a:r>
            <a:r>
              <a:rPr lang="de-DE" altLang="de-DE" dirty="0" smtClean="0"/>
              <a:t>Risikobeurteilung</a:t>
            </a:r>
          </a:p>
          <a:p>
            <a:pPr>
              <a:buClr>
                <a:schemeClr val="tx2">
                  <a:lumMod val="75000"/>
                </a:schemeClr>
              </a:buClr>
              <a:buFont typeface="Arial" pitchFamily="34" charset="0"/>
              <a:buChar char="•"/>
            </a:pPr>
            <a:r>
              <a:rPr lang="de-DE" altLang="de-DE" dirty="0" smtClean="0"/>
              <a:t>Weniger </a:t>
            </a:r>
            <a:r>
              <a:rPr lang="de-DE" altLang="de-DE" dirty="0"/>
              <a:t>ist mehr – Nebentätigkeiten weg von der Maschine</a:t>
            </a:r>
            <a:r>
              <a:rPr lang="de-DE" altLang="de-DE" dirty="0" smtClean="0"/>
              <a:t>!</a:t>
            </a:r>
          </a:p>
          <a:p>
            <a:pPr>
              <a:buClr>
                <a:schemeClr val="tx2">
                  <a:lumMod val="75000"/>
                </a:schemeClr>
              </a:buClr>
              <a:buFont typeface="Arial" pitchFamily="34" charset="0"/>
              <a:buChar char="•"/>
            </a:pPr>
            <a:r>
              <a:rPr lang="de-DE" altLang="de-DE" dirty="0" smtClean="0"/>
              <a:t>Automatische </a:t>
            </a:r>
            <a:r>
              <a:rPr lang="de-DE" altLang="de-DE" dirty="0"/>
              <a:t>Funktionen nicht nur haben – nutzen!</a:t>
            </a:r>
          </a:p>
        </p:txBody>
      </p:sp>
      <p:sp>
        <p:nvSpPr>
          <p:cNvPr id="10243"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Manipulation verhindern, Modul 2: Konstruktion </a:t>
            </a:r>
            <a:endParaRPr lang="de-DE" altLang="de-DE" sz="1300" b="0" dirty="0" smtClean="0">
              <a:solidFill>
                <a:srgbClr val="FFFFFF"/>
              </a:solidFill>
            </a:endParaRPr>
          </a:p>
        </p:txBody>
      </p:sp>
      <p:sp>
        <p:nvSpPr>
          <p:cNvPr id="10244"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dirty="0" smtClean="0">
                <a:solidFill>
                  <a:srgbClr val="FFFFFF"/>
                </a:solidFill>
              </a:rPr>
              <a:t>Seite </a:t>
            </a:r>
            <a:fld id="{C13D7BB3-EAD8-4D04-BC4A-A6862DAF6DB2}" type="slidenum">
              <a:rPr lang="de-DE" altLang="de-DE" sz="1300" b="0" smtClean="0">
                <a:solidFill>
                  <a:srgbClr val="FFFFFF"/>
                </a:solidFill>
              </a:rPr>
              <a:pPr/>
              <a:t>5</a:t>
            </a:fld>
            <a:endParaRPr lang="de-DE" altLang="de-DE" sz="1300" b="0" dirty="0" smtClean="0">
              <a:solidFill>
                <a:srgbClr val="FFFFFF"/>
              </a:solidFill>
            </a:endParaRPr>
          </a:p>
        </p:txBody>
      </p:sp>
      <p:grpSp>
        <p:nvGrpSpPr>
          <p:cNvPr id="5" name="Gruppieren 4"/>
          <p:cNvGrpSpPr/>
          <p:nvPr/>
        </p:nvGrpSpPr>
        <p:grpSpPr>
          <a:xfrm>
            <a:off x="683568" y="4221088"/>
            <a:ext cx="8064896" cy="830997"/>
            <a:chOff x="683568" y="4930775"/>
            <a:chExt cx="8064896" cy="830997"/>
          </a:xfrm>
        </p:grpSpPr>
        <p:sp>
          <p:nvSpPr>
            <p:cNvPr id="10246" name="Textfeld 1"/>
            <p:cNvSpPr txBox="1">
              <a:spLocks noChangeArrowheads="1"/>
            </p:cNvSpPr>
            <p:nvPr/>
          </p:nvSpPr>
          <p:spPr bwMode="auto">
            <a:xfrm>
              <a:off x="4246911" y="4930775"/>
              <a:ext cx="45015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0" fontAlgn="base" hangingPunct="0">
                <a:spcBef>
                  <a:spcPct val="0"/>
                </a:spcBef>
                <a:spcAft>
                  <a:spcPct val="0"/>
                </a:spcAft>
              </a:pPr>
              <a:r>
                <a:rPr lang="de-DE" altLang="de-DE" sz="2400" dirty="0" smtClean="0"/>
                <a:t>= </a:t>
              </a:r>
              <a:r>
                <a:rPr lang="de-DE" altLang="de-DE" sz="2400" dirty="0"/>
                <a:t>Zeitverlust</a:t>
              </a:r>
              <a:br>
                <a:rPr lang="de-DE" altLang="de-DE" sz="2400" dirty="0"/>
              </a:br>
              <a:r>
                <a:rPr lang="de-DE" altLang="de-DE" sz="2400" dirty="0" smtClean="0"/>
                <a:t>= </a:t>
              </a:r>
              <a:r>
                <a:rPr lang="de-DE" altLang="de-DE" sz="2400" dirty="0"/>
                <a:t>Unwirtschaftliche Maschine</a:t>
              </a:r>
            </a:p>
          </p:txBody>
        </p:sp>
        <p:sp>
          <p:nvSpPr>
            <p:cNvPr id="4" name="Rechteck 3"/>
            <p:cNvSpPr/>
            <p:nvPr/>
          </p:nvSpPr>
          <p:spPr>
            <a:xfrm>
              <a:off x="683568" y="5115441"/>
              <a:ext cx="3703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fontAlgn="base" hangingPunct="0">
                <a:spcBef>
                  <a:spcPct val="0"/>
                </a:spcBef>
                <a:spcAft>
                  <a:spcPct val="0"/>
                </a:spcAft>
              </a:pPr>
              <a:r>
                <a:rPr lang="de-DE" altLang="de-DE" sz="2400" b="1" dirty="0">
                  <a:solidFill>
                    <a:srgbClr val="004994"/>
                  </a:solidFill>
                </a:rPr>
                <a:t>Manipulationsangebote </a:t>
              </a:r>
              <a:endParaRPr lang="de-DE" sz="2400" b="1" dirty="0">
                <a:solidFill>
                  <a:srgbClr val="004994"/>
                </a:solidFill>
              </a:endParaRPr>
            </a:p>
          </p:txBody>
        </p:sp>
      </p:grpSp>
      <p:sp>
        <p:nvSpPr>
          <p:cNvPr id="6" name="Datumsplatzhalter 5"/>
          <p:cNvSpPr>
            <a:spLocks noGrp="1"/>
          </p:cNvSpPr>
          <p:nvPr>
            <p:ph type="dt" sz="half" idx="10"/>
          </p:nvPr>
        </p:nvSpPr>
        <p:spPr/>
        <p:txBody>
          <a:bodyPr/>
          <a:lstStyle/>
          <a:p>
            <a:pPr>
              <a:defRPr/>
            </a:pPr>
            <a:fld id="{F3B62C4B-CD53-41AD-893A-175854B134C4}" type="datetime1">
              <a:rPr lang="de-DE" smtClean="0">
                <a:solidFill>
                  <a:srgbClr val="FFFFFF"/>
                </a:solidFill>
              </a:rPr>
              <a:pPr>
                <a:defRPr/>
              </a:pPr>
              <a:t>30.03.2016</a:t>
            </a:fld>
            <a:endParaRPr lang="de-DE" dirty="0">
              <a:solidFill>
                <a:srgbClr val="FFFFFF"/>
              </a:solidFill>
            </a:endParaRPr>
          </a:p>
        </p:txBody>
      </p:sp>
    </p:spTree>
    <p:extLst>
      <p:ext uri="{BB962C8B-B14F-4D97-AF65-F5344CB8AC3E}">
        <p14:creationId xmlns:p14="http://schemas.microsoft.com/office/powerpoint/2010/main" val="646367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a:xfrm>
            <a:off x="250825" y="1057300"/>
            <a:ext cx="6229350" cy="5715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pPr eaLnBrk="1" hangingPunct="1"/>
            <a:r>
              <a:rPr lang="de-DE" altLang="de-DE" sz="2700" dirty="0" smtClean="0"/>
              <a:t>Beispiel: Flanschbearbeitung</a:t>
            </a:r>
          </a:p>
        </p:txBody>
      </p:sp>
      <p:graphicFrame>
        <p:nvGraphicFramePr>
          <p:cNvPr id="198668" name="Object 12">
            <a:hlinkClick r:id="" action="ppaction://ole?verb=0"/>
          </p:cNvPr>
          <p:cNvGraphicFramePr>
            <a:graphicFrameLocks noGrp="1" noChangeAspect="1"/>
          </p:cNvGraphicFramePr>
          <p:nvPr>
            <p:ph sz="quarter" idx="4294967295"/>
            <p:extLst>
              <p:ext uri="{D42A27DB-BD31-4B8C-83A1-F6EECF244321}">
                <p14:modId xmlns:p14="http://schemas.microsoft.com/office/powerpoint/2010/main" val="1396797319"/>
              </p:ext>
            </p:extLst>
          </p:nvPr>
        </p:nvGraphicFramePr>
        <p:xfrm>
          <a:off x="0" y="1773238"/>
          <a:ext cx="4489450" cy="3367087"/>
        </p:xfrm>
        <a:graphic>
          <a:graphicData uri="http://schemas.openxmlformats.org/presentationml/2006/ole">
            <mc:AlternateContent xmlns:mc="http://schemas.openxmlformats.org/markup-compatibility/2006">
              <mc:Choice xmlns:v="urn:schemas-microsoft-com:vml" Requires="v">
                <p:oleObj spid="_x0000_s2072" name="Präsentation" r:id="rId5" imgW="4582740" imgH="3436744" progId="PowerPoint.Show.8">
                  <p:embed/>
                </p:oleObj>
              </mc:Choice>
              <mc:Fallback>
                <p:oleObj name="Präsentation" r:id="rId5" imgW="4582740" imgH="3436744" progId="PowerPoint.Show.8">
                  <p:embed/>
                  <p:pic>
                    <p:nvPicPr>
                      <p:cNvPr id="0" name=""/>
                      <p:cNvPicPr>
                        <a:picLocks noGrp="1" noChangeAspect="1" noChangeArrowheads="1"/>
                      </p:cNvPicPr>
                      <p:nvPr/>
                    </p:nvPicPr>
                    <p:blipFill>
                      <a:blip r:embed="rId6"/>
                      <a:srcRect/>
                      <a:stretch>
                        <a:fillRect/>
                      </a:stretch>
                    </p:blipFill>
                    <p:spPr bwMode="auto">
                      <a:xfrm>
                        <a:off x="0" y="1773238"/>
                        <a:ext cx="4489450" cy="336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3" name="Object 7">
            <a:hlinkClick r:id="" action="ppaction://ole?verb=0"/>
          </p:cNvPr>
          <p:cNvGraphicFramePr>
            <a:graphicFrameLocks noGrp="1" noChangeAspect="1"/>
          </p:cNvGraphicFramePr>
          <p:nvPr>
            <p:ph sz="quarter" idx="4294967295"/>
            <p:extLst>
              <p:ext uri="{D42A27DB-BD31-4B8C-83A1-F6EECF244321}">
                <p14:modId xmlns:p14="http://schemas.microsoft.com/office/powerpoint/2010/main" val="3518466402"/>
              </p:ext>
            </p:extLst>
          </p:nvPr>
        </p:nvGraphicFramePr>
        <p:xfrm>
          <a:off x="4721225" y="1773238"/>
          <a:ext cx="4422775" cy="3316287"/>
        </p:xfrm>
        <a:graphic>
          <a:graphicData uri="http://schemas.openxmlformats.org/presentationml/2006/ole">
            <mc:AlternateContent xmlns:mc="http://schemas.openxmlformats.org/markup-compatibility/2006">
              <mc:Choice xmlns:v="urn:schemas-microsoft-com:vml" Requires="v">
                <p:oleObj spid="_x0000_s2073" name="Präsentation" r:id="rId8" imgW="4570530" imgH="3427400" progId="PowerPoint.Show.8">
                  <p:embed/>
                </p:oleObj>
              </mc:Choice>
              <mc:Fallback>
                <p:oleObj name="Präsentation" r:id="rId8" imgW="4570530" imgH="3427400" progId="PowerPoint.Show.8">
                  <p:embed/>
                  <p:pic>
                    <p:nvPicPr>
                      <p:cNvPr id="0" name=""/>
                      <p:cNvPicPr>
                        <a:picLocks noGrp="1" noChangeAspect="1" noChangeArrowheads="1"/>
                      </p:cNvPicPr>
                      <p:nvPr/>
                    </p:nvPicPr>
                    <p:blipFill>
                      <a:blip r:embed="rId9"/>
                      <a:srcRect/>
                      <a:stretch>
                        <a:fillRect/>
                      </a:stretch>
                    </p:blipFill>
                    <p:spPr bwMode="auto">
                      <a:xfrm>
                        <a:off x="4721225" y="1773238"/>
                        <a:ext cx="4422775"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0" name="Line 14"/>
          <p:cNvSpPr>
            <a:spLocks noChangeShapeType="1"/>
          </p:cNvSpPr>
          <p:nvPr/>
        </p:nvSpPr>
        <p:spPr bwMode="auto">
          <a:xfrm flipH="1">
            <a:off x="4549775" y="1988840"/>
            <a:ext cx="0" cy="4248472"/>
          </a:xfrm>
          <a:prstGeom prst="line">
            <a:avLst/>
          </a:prstGeom>
          <a:noFill/>
          <a:ln w="381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1422" tIns="45711" rIns="91422" bIns="45711"/>
          <a:lstStyle/>
          <a:p>
            <a:pPr eaLnBrk="0" fontAlgn="base" hangingPunct="0">
              <a:spcBef>
                <a:spcPct val="0"/>
              </a:spcBef>
              <a:spcAft>
                <a:spcPct val="0"/>
              </a:spcAft>
            </a:pPr>
            <a:endParaRPr lang="de-DE" sz="3000" b="1" dirty="0">
              <a:solidFill>
                <a:srgbClr val="004994"/>
              </a:solidFill>
            </a:endParaRPr>
          </a:p>
        </p:txBody>
      </p:sp>
      <p:sp>
        <p:nvSpPr>
          <p:cNvPr id="198671" name="Text Box 15"/>
          <p:cNvSpPr txBox="1">
            <a:spLocks noChangeArrowheads="1"/>
          </p:cNvSpPr>
          <p:nvPr/>
        </p:nvSpPr>
        <p:spPr bwMode="auto">
          <a:xfrm>
            <a:off x="330200" y="4949403"/>
            <a:ext cx="843915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2226" tIns="41113" rIns="82226" bIns="41113">
            <a:spAutoFit/>
          </a:bodyPr>
          <a:lstStyle>
            <a:lvl1pPr defTabSz="822325">
              <a:defRPr sz="3000" b="1">
                <a:solidFill>
                  <a:srgbClr val="004994"/>
                </a:solidFill>
                <a:latin typeface="Arial" charset="0"/>
              </a:defRPr>
            </a:lvl1pPr>
            <a:lvl2pPr marL="742950" indent="-285750" defTabSz="822325">
              <a:defRPr sz="3000" b="1">
                <a:solidFill>
                  <a:srgbClr val="004994"/>
                </a:solidFill>
                <a:latin typeface="Arial" charset="0"/>
              </a:defRPr>
            </a:lvl2pPr>
            <a:lvl3pPr marL="1143000" indent="-228600" defTabSz="822325">
              <a:defRPr sz="3000" b="1">
                <a:solidFill>
                  <a:srgbClr val="004994"/>
                </a:solidFill>
                <a:latin typeface="Arial" charset="0"/>
              </a:defRPr>
            </a:lvl3pPr>
            <a:lvl4pPr marL="1600200" indent="-228600" defTabSz="822325">
              <a:defRPr sz="3000" b="1">
                <a:solidFill>
                  <a:srgbClr val="004994"/>
                </a:solidFill>
                <a:latin typeface="Arial" charset="0"/>
              </a:defRPr>
            </a:lvl4pPr>
            <a:lvl5pPr marL="2057400" indent="-228600" defTabSz="822325">
              <a:defRPr sz="3000" b="1">
                <a:solidFill>
                  <a:srgbClr val="004994"/>
                </a:solidFill>
                <a:latin typeface="Arial" charset="0"/>
              </a:defRPr>
            </a:lvl5pPr>
            <a:lvl6pPr marL="2514600" indent="-228600" defTabSz="822325" eaLnBrk="0" fontAlgn="base" hangingPunct="0">
              <a:spcBef>
                <a:spcPct val="0"/>
              </a:spcBef>
              <a:spcAft>
                <a:spcPct val="0"/>
              </a:spcAft>
              <a:defRPr sz="3000" b="1">
                <a:solidFill>
                  <a:srgbClr val="004994"/>
                </a:solidFill>
                <a:latin typeface="Arial" charset="0"/>
              </a:defRPr>
            </a:lvl6pPr>
            <a:lvl7pPr marL="2971800" indent="-228600" defTabSz="822325" eaLnBrk="0" fontAlgn="base" hangingPunct="0">
              <a:spcBef>
                <a:spcPct val="0"/>
              </a:spcBef>
              <a:spcAft>
                <a:spcPct val="0"/>
              </a:spcAft>
              <a:defRPr sz="3000" b="1">
                <a:solidFill>
                  <a:srgbClr val="004994"/>
                </a:solidFill>
                <a:latin typeface="Arial" charset="0"/>
              </a:defRPr>
            </a:lvl7pPr>
            <a:lvl8pPr marL="3429000" indent="-228600" defTabSz="822325" eaLnBrk="0" fontAlgn="base" hangingPunct="0">
              <a:spcBef>
                <a:spcPct val="0"/>
              </a:spcBef>
              <a:spcAft>
                <a:spcPct val="0"/>
              </a:spcAft>
              <a:defRPr sz="3000" b="1">
                <a:solidFill>
                  <a:srgbClr val="004994"/>
                </a:solidFill>
                <a:latin typeface="Arial" charset="0"/>
              </a:defRPr>
            </a:lvl8pPr>
            <a:lvl9pPr marL="3886200" indent="-228600" defTabSz="822325" eaLnBrk="0" fontAlgn="base" hangingPunct="0">
              <a:spcBef>
                <a:spcPct val="0"/>
              </a:spcBef>
              <a:spcAft>
                <a:spcPct val="0"/>
              </a:spcAft>
              <a:defRPr sz="3000" b="1">
                <a:solidFill>
                  <a:srgbClr val="004994"/>
                </a:solidFill>
                <a:latin typeface="Arial" charset="0"/>
              </a:defRPr>
            </a:lvl9pPr>
          </a:lstStyle>
          <a:p>
            <a:pPr eaLnBrk="0" fontAlgn="base" hangingPunct="0">
              <a:spcBef>
                <a:spcPct val="0"/>
              </a:spcBef>
              <a:spcAft>
                <a:spcPct val="0"/>
              </a:spcAft>
            </a:pPr>
            <a:r>
              <a:rPr lang="de-DE" altLang="de-DE" sz="2200" dirty="0">
                <a:solidFill>
                  <a:srgbClr val="000000"/>
                </a:solidFill>
              </a:rPr>
              <a:t>Hauptzeit: 	865 min.			Hauptzeit:	620 min.</a:t>
            </a:r>
          </a:p>
          <a:p>
            <a:pPr eaLnBrk="0" fontAlgn="base" hangingPunct="0">
              <a:spcBef>
                <a:spcPct val="0"/>
              </a:spcBef>
              <a:spcAft>
                <a:spcPct val="0"/>
              </a:spcAft>
            </a:pPr>
            <a:r>
              <a:rPr lang="de-DE" altLang="de-DE" sz="2200" dirty="0">
                <a:solidFill>
                  <a:srgbClr val="000000"/>
                </a:solidFill>
              </a:rPr>
              <a:t>Kosten:	1.081,50 €			Kosten:	849,00 €</a:t>
            </a:r>
          </a:p>
        </p:txBody>
      </p:sp>
      <p:sp>
        <p:nvSpPr>
          <p:cNvPr id="198672" name="Text Box 16"/>
          <p:cNvSpPr txBox="1">
            <a:spLocks noChangeArrowheads="1"/>
          </p:cNvSpPr>
          <p:nvPr/>
        </p:nvSpPr>
        <p:spPr bwMode="auto">
          <a:xfrm>
            <a:off x="5003800" y="5701878"/>
            <a:ext cx="34385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82226" tIns="41113" rIns="82226" bIns="41113">
            <a:spAutoFit/>
          </a:bodyPr>
          <a:lstStyle>
            <a:lvl1pPr defTabSz="822325">
              <a:defRPr sz="3000" b="1">
                <a:solidFill>
                  <a:srgbClr val="004994"/>
                </a:solidFill>
                <a:latin typeface="Arial" charset="0"/>
              </a:defRPr>
            </a:lvl1pPr>
            <a:lvl2pPr marL="742950" indent="-285750" defTabSz="822325">
              <a:defRPr sz="3000" b="1">
                <a:solidFill>
                  <a:srgbClr val="004994"/>
                </a:solidFill>
                <a:latin typeface="Arial" charset="0"/>
              </a:defRPr>
            </a:lvl2pPr>
            <a:lvl3pPr marL="1143000" indent="-228600" defTabSz="822325">
              <a:defRPr sz="3000" b="1">
                <a:solidFill>
                  <a:srgbClr val="004994"/>
                </a:solidFill>
                <a:latin typeface="Arial" charset="0"/>
              </a:defRPr>
            </a:lvl3pPr>
            <a:lvl4pPr marL="1600200" indent="-228600" defTabSz="822325">
              <a:defRPr sz="3000" b="1">
                <a:solidFill>
                  <a:srgbClr val="004994"/>
                </a:solidFill>
                <a:latin typeface="Arial" charset="0"/>
              </a:defRPr>
            </a:lvl4pPr>
            <a:lvl5pPr marL="2057400" indent="-228600" defTabSz="822325">
              <a:defRPr sz="3000" b="1">
                <a:solidFill>
                  <a:srgbClr val="004994"/>
                </a:solidFill>
                <a:latin typeface="Arial" charset="0"/>
              </a:defRPr>
            </a:lvl5pPr>
            <a:lvl6pPr marL="2514600" indent="-228600" defTabSz="822325" eaLnBrk="0" fontAlgn="base" hangingPunct="0">
              <a:spcBef>
                <a:spcPct val="0"/>
              </a:spcBef>
              <a:spcAft>
                <a:spcPct val="0"/>
              </a:spcAft>
              <a:defRPr sz="3000" b="1">
                <a:solidFill>
                  <a:srgbClr val="004994"/>
                </a:solidFill>
                <a:latin typeface="Arial" charset="0"/>
              </a:defRPr>
            </a:lvl6pPr>
            <a:lvl7pPr marL="2971800" indent="-228600" defTabSz="822325" eaLnBrk="0" fontAlgn="base" hangingPunct="0">
              <a:spcBef>
                <a:spcPct val="0"/>
              </a:spcBef>
              <a:spcAft>
                <a:spcPct val="0"/>
              </a:spcAft>
              <a:defRPr sz="3000" b="1">
                <a:solidFill>
                  <a:srgbClr val="004994"/>
                </a:solidFill>
                <a:latin typeface="Arial" charset="0"/>
              </a:defRPr>
            </a:lvl7pPr>
            <a:lvl8pPr marL="3429000" indent="-228600" defTabSz="822325" eaLnBrk="0" fontAlgn="base" hangingPunct="0">
              <a:spcBef>
                <a:spcPct val="0"/>
              </a:spcBef>
              <a:spcAft>
                <a:spcPct val="0"/>
              </a:spcAft>
              <a:defRPr sz="3000" b="1">
                <a:solidFill>
                  <a:srgbClr val="004994"/>
                </a:solidFill>
                <a:latin typeface="Arial" charset="0"/>
              </a:defRPr>
            </a:lvl8pPr>
            <a:lvl9pPr marL="3886200" indent="-228600" defTabSz="822325" eaLnBrk="0" fontAlgn="base" hangingPunct="0">
              <a:spcBef>
                <a:spcPct val="0"/>
              </a:spcBef>
              <a:spcAft>
                <a:spcPct val="0"/>
              </a:spcAft>
              <a:defRPr sz="3000" b="1">
                <a:solidFill>
                  <a:srgbClr val="004994"/>
                </a:solidFill>
                <a:latin typeface="Arial" charset="0"/>
              </a:defRPr>
            </a:lvl9pPr>
          </a:lstStyle>
          <a:p>
            <a:pPr eaLnBrk="0" fontAlgn="base" hangingPunct="0">
              <a:spcBef>
                <a:spcPct val="0"/>
              </a:spcBef>
              <a:spcAft>
                <a:spcPct val="0"/>
              </a:spcAft>
            </a:pPr>
            <a:r>
              <a:rPr lang="de-DE" altLang="de-DE" sz="2200" dirty="0">
                <a:solidFill>
                  <a:srgbClr val="000000"/>
                </a:solidFill>
              </a:rPr>
              <a:t>60 % höhere Auslastung</a:t>
            </a:r>
          </a:p>
        </p:txBody>
      </p:sp>
      <p:sp>
        <p:nvSpPr>
          <p:cNvPr id="11273" name="Fußzeilenplatzhalter 1"/>
          <p:cNvSpPr>
            <a:spLocks noGrp="1"/>
          </p:cNvSpPr>
          <p:nvPr>
            <p:ph type="ftr" sz="quarter" idx="11"/>
          </p:nvPr>
        </p:nvSpPr>
        <p:spPr>
          <a:xfrm>
            <a:off x="628650" y="6367463"/>
            <a:ext cx="4375150" cy="490537"/>
          </a:xfrm>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Manipulation verhindern, Modul 2: Konstruktion </a:t>
            </a:r>
            <a:endParaRPr lang="de-DE" altLang="de-DE" sz="1300" b="0" dirty="0" smtClean="0">
              <a:solidFill>
                <a:srgbClr val="FFFFFF"/>
              </a:solidFill>
            </a:endParaRPr>
          </a:p>
        </p:txBody>
      </p:sp>
      <p:sp>
        <p:nvSpPr>
          <p:cNvPr id="11274" name="Foliennummernplatzhalter 2"/>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dirty="0" smtClean="0">
                <a:solidFill>
                  <a:srgbClr val="FFFFFF"/>
                </a:solidFill>
              </a:rPr>
              <a:t>Seite </a:t>
            </a:r>
            <a:fld id="{3C2308E1-9BBA-4F5D-8C78-46AD1D69DCB6}" type="slidenum">
              <a:rPr lang="de-DE" altLang="de-DE" sz="1300" b="0" smtClean="0">
                <a:solidFill>
                  <a:srgbClr val="FFFFFF"/>
                </a:solidFill>
              </a:rPr>
              <a:pPr/>
              <a:t>6</a:t>
            </a:fld>
            <a:endParaRPr lang="de-DE" altLang="de-DE" sz="1300" b="0" dirty="0" smtClean="0">
              <a:solidFill>
                <a:srgbClr val="FFFFFF"/>
              </a:solidFill>
            </a:endParaRPr>
          </a:p>
        </p:txBody>
      </p:sp>
      <p:sp>
        <p:nvSpPr>
          <p:cNvPr id="2" name="Datumsplatzhalter 1"/>
          <p:cNvSpPr>
            <a:spLocks noGrp="1"/>
          </p:cNvSpPr>
          <p:nvPr>
            <p:ph type="dt" sz="half" idx="10"/>
          </p:nvPr>
        </p:nvSpPr>
        <p:spPr/>
        <p:txBody>
          <a:bodyPr/>
          <a:lstStyle/>
          <a:p>
            <a:pPr>
              <a:defRPr/>
            </a:pPr>
            <a:fld id="{CFD33A28-DA5D-49F1-9A74-0EB19079561A}" type="datetime1">
              <a:rPr lang="de-DE" smtClean="0">
                <a:solidFill>
                  <a:srgbClr val="FFFFFF"/>
                </a:solidFill>
              </a:rPr>
              <a:pPr>
                <a:defRPr/>
              </a:pPr>
              <a:t>30.03.2016</a:t>
            </a:fld>
            <a:endParaRPr lang="de-DE" dirty="0">
              <a:solidFill>
                <a:srgbClr val="FFFFFF"/>
              </a:solidFill>
            </a:endParaRPr>
          </a:p>
        </p:txBody>
      </p:sp>
    </p:spTree>
    <p:extLst>
      <p:ext uri="{BB962C8B-B14F-4D97-AF65-F5344CB8AC3E}">
        <p14:creationId xmlns:p14="http://schemas.microsoft.com/office/powerpoint/2010/main" val="46263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Verfügbarkeit</a:t>
            </a:r>
          </a:p>
        </p:txBody>
      </p:sp>
      <p:sp>
        <p:nvSpPr>
          <p:cNvPr id="3" name="Inhaltsplatzhalter 2"/>
          <p:cNvSpPr>
            <a:spLocks noGrp="1"/>
          </p:cNvSpPr>
          <p:nvPr>
            <p:ph idx="1"/>
          </p:nvPr>
        </p:nvSpPr>
        <p:spPr>
          <a:xfrm>
            <a:off x="504825" y="2258230"/>
            <a:ext cx="8191500" cy="1098762"/>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buClr>
                <a:schemeClr val="tx2">
                  <a:lumMod val="75000"/>
                </a:schemeClr>
              </a:buClr>
              <a:buFont typeface="Arial" pitchFamily="34" charset="0"/>
              <a:buChar char="•"/>
            </a:pPr>
            <a:r>
              <a:rPr lang="de-DE" altLang="de-DE" dirty="0"/>
              <a:t>Geplante Arbeitsaufgaben erhöhen </a:t>
            </a:r>
            <a:r>
              <a:rPr lang="de-DE" altLang="de-DE" dirty="0" smtClean="0"/>
              <a:t>Verfügbarkeit</a:t>
            </a:r>
          </a:p>
          <a:p>
            <a:pPr>
              <a:buClr>
                <a:schemeClr val="tx2">
                  <a:lumMod val="75000"/>
                </a:schemeClr>
              </a:buClr>
              <a:buFont typeface="Arial" pitchFamily="34" charset="0"/>
              <a:buChar char="•"/>
            </a:pPr>
            <a:r>
              <a:rPr lang="de-DE" altLang="de-DE" dirty="0" smtClean="0"/>
              <a:t>Schaffen </a:t>
            </a:r>
            <a:r>
              <a:rPr lang="de-DE" altLang="de-DE" dirty="0"/>
              <a:t>von Betriebsarten erhöht </a:t>
            </a:r>
            <a:r>
              <a:rPr lang="de-DE" altLang="de-DE" dirty="0" smtClean="0"/>
              <a:t>Verfügbarkeit</a:t>
            </a:r>
          </a:p>
          <a:p>
            <a:pPr>
              <a:buClr>
                <a:schemeClr val="tx2">
                  <a:lumMod val="75000"/>
                </a:schemeClr>
              </a:buClr>
              <a:buFont typeface="Arial" pitchFamily="34" charset="0"/>
              <a:buChar char="•"/>
            </a:pPr>
            <a:r>
              <a:rPr lang="de-DE" altLang="de-DE" dirty="0" smtClean="0"/>
              <a:t>Unfälle </a:t>
            </a:r>
            <a:r>
              <a:rPr lang="de-DE" altLang="de-DE" dirty="0"/>
              <a:t>vermindern Verfügbarkeit</a:t>
            </a:r>
          </a:p>
        </p:txBody>
      </p:sp>
      <p:sp>
        <p:nvSpPr>
          <p:cNvPr id="12291"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Manipulation verhindern, Modul 2: Konstruktion </a:t>
            </a:r>
            <a:endParaRPr lang="de-DE" altLang="de-DE" sz="1300" b="0" dirty="0" smtClean="0">
              <a:solidFill>
                <a:srgbClr val="FFFFFF"/>
              </a:solidFill>
            </a:endParaRPr>
          </a:p>
        </p:txBody>
      </p:sp>
      <p:sp>
        <p:nvSpPr>
          <p:cNvPr id="12292"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dirty="0" smtClean="0">
                <a:solidFill>
                  <a:srgbClr val="FFFFFF"/>
                </a:solidFill>
              </a:rPr>
              <a:t>Seite </a:t>
            </a:r>
            <a:fld id="{9CE6F924-0FE8-4C70-8F13-09FD92FB6352}" type="slidenum">
              <a:rPr lang="de-DE" altLang="de-DE" sz="1300" b="0" smtClean="0">
                <a:solidFill>
                  <a:srgbClr val="FFFFFF"/>
                </a:solidFill>
              </a:rPr>
              <a:pPr/>
              <a:t>7</a:t>
            </a:fld>
            <a:endParaRPr lang="de-DE" altLang="de-DE" sz="1300" b="0" dirty="0" smtClean="0">
              <a:solidFill>
                <a:srgbClr val="FFFFFF"/>
              </a:solidFill>
            </a:endParaRPr>
          </a:p>
        </p:txBody>
      </p:sp>
      <p:sp>
        <p:nvSpPr>
          <p:cNvPr id="12294" name="Textfeld 1"/>
          <p:cNvSpPr txBox="1">
            <a:spLocks noChangeArrowheads="1"/>
          </p:cNvSpPr>
          <p:nvPr/>
        </p:nvSpPr>
        <p:spPr bwMode="auto">
          <a:xfrm>
            <a:off x="311150" y="4077072"/>
            <a:ext cx="8832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0" fontAlgn="base" hangingPunct="0">
              <a:spcBef>
                <a:spcPct val="0"/>
              </a:spcBef>
              <a:spcAft>
                <a:spcPct val="0"/>
              </a:spcAft>
            </a:pPr>
            <a:r>
              <a:rPr lang="de-DE" altLang="de-DE" sz="2400" dirty="0"/>
              <a:t>Nur wer alle Lebensphasen in der Konstruktion betrachtet, </a:t>
            </a:r>
          </a:p>
          <a:p>
            <a:pPr eaLnBrk="0" fontAlgn="base" hangingPunct="0">
              <a:spcBef>
                <a:spcPct val="0"/>
              </a:spcBef>
              <a:spcAft>
                <a:spcPct val="0"/>
              </a:spcAft>
            </a:pPr>
            <a:r>
              <a:rPr lang="de-DE" altLang="de-DE" sz="2400" dirty="0"/>
              <a:t>kommt zu einem guten Ende</a:t>
            </a:r>
          </a:p>
        </p:txBody>
      </p:sp>
      <p:sp>
        <p:nvSpPr>
          <p:cNvPr id="4" name="Datumsplatzhalter 3"/>
          <p:cNvSpPr>
            <a:spLocks noGrp="1"/>
          </p:cNvSpPr>
          <p:nvPr>
            <p:ph type="dt" sz="half" idx="10"/>
          </p:nvPr>
        </p:nvSpPr>
        <p:spPr/>
        <p:txBody>
          <a:bodyPr/>
          <a:lstStyle/>
          <a:p>
            <a:pPr>
              <a:defRPr/>
            </a:pPr>
            <a:fld id="{F2D28204-300C-4692-9851-C642F4A6566D}" type="datetime1">
              <a:rPr lang="de-DE" smtClean="0">
                <a:solidFill>
                  <a:srgbClr val="FFFFFF"/>
                </a:solidFill>
              </a:rPr>
              <a:pPr>
                <a:defRPr/>
              </a:pPr>
              <a:t>30.03.2016</a:t>
            </a:fld>
            <a:endParaRPr lang="de-DE" dirty="0">
              <a:solidFill>
                <a:srgbClr val="FFFFFF"/>
              </a:solidFill>
            </a:endParaRPr>
          </a:p>
        </p:txBody>
      </p:sp>
    </p:spTree>
    <p:extLst>
      <p:ext uri="{BB962C8B-B14F-4D97-AF65-F5344CB8AC3E}">
        <p14:creationId xmlns:p14="http://schemas.microsoft.com/office/powerpoint/2010/main" val="1145753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Inhaltsplatzhalter 2"/>
          <p:cNvSpPr>
            <a:spLocks noGrp="1"/>
          </p:cNvSpPr>
          <p:nvPr>
            <p:ph sz="half" idx="1"/>
          </p:nvPr>
        </p:nvSpPr>
        <p:spPr>
          <a:xfrm>
            <a:off x="539552" y="2132856"/>
            <a:ext cx="8280400" cy="2262158"/>
          </a:xfrm>
        </p:spPr>
        <p:txBody>
          <a:bodyPr/>
          <a:lstStyle/>
          <a:p>
            <a:pPr>
              <a:buFont typeface="Arial" panose="020B0604020202020204" pitchFamily="34" charset="0"/>
              <a:buChar char="•"/>
            </a:pPr>
            <a:r>
              <a:rPr lang="de-DE" altLang="de-DE" sz="2100" dirty="0" smtClean="0"/>
              <a:t>Was soll produziert werden?</a:t>
            </a:r>
          </a:p>
          <a:p>
            <a:pPr>
              <a:buFont typeface="Arial" panose="020B0604020202020204" pitchFamily="34" charset="0"/>
              <a:buChar char="•"/>
            </a:pPr>
            <a:r>
              <a:rPr lang="de-DE" altLang="de-DE" sz="2100" dirty="0" smtClean="0"/>
              <a:t>Welche Art von Maschine wird gebraucht?</a:t>
            </a:r>
          </a:p>
          <a:p>
            <a:pPr>
              <a:buFont typeface="Arial" panose="020B0604020202020204" pitchFamily="34" charset="0"/>
              <a:buChar char="•"/>
            </a:pPr>
            <a:r>
              <a:rPr lang="de-DE" altLang="de-DE" sz="2100" dirty="0" smtClean="0"/>
              <a:t>Welche Anforderungen muss die Maschine erfüllen?</a:t>
            </a:r>
          </a:p>
          <a:p>
            <a:pPr>
              <a:buFont typeface="Arial" panose="020B0604020202020204" pitchFamily="34" charset="0"/>
              <a:buChar char="•"/>
            </a:pPr>
            <a:r>
              <a:rPr lang="de-DE" altLang="de-DE" sz="2100" dirty="0" smtClean="0"/>
              <a:t>Welche Tätigkeiten sind vorzusehen?</a:t>
            </a:r>
          </a:p>
          <a:p>
            <a:pPr marL="0" lvl="2" indent="0">
              <a:buNone/>
            </a:pPr>
            <a:r>
              <a:rPr lang="de-DE" altLang="de-DE" sz="2100" dirty="0" smtClean="0"/>
              <a:t>     Einrichten, Reinigung, Fehlersuche, Störungsbeseitigung, </a:t>
            </a:r>
          </a:p>
          <a:p>
            <a:pPr marL="0" lvl="2" indent="0">
              <a:buNone/>
            </a:pPr>
            <a:r>
              <a:rPr lang="de-DE" altLang="de-DE" sz="2100" dirty="0"/>
              <a:t> </a:t>
            </a:r>
            <a:r>
              <a:rPr lang="de-DE" altLang="de-DE" sz="2100" dirty="0" smtClean="0"/>
              <a:t>    Instandhaltung, …</a:t>
            </a:r>
          </a:p>
        </p:txBody>
      </p:sp>
      <p:sp>
        <p:nvSpPr>
          <p:cNvPr id="4099"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Seite </a:t>
            </a:r>
            <a:fld id="{20D8A999-2BA1-4A09-BDB3-47F282281C4E}" type="slidenum">
              <a:rPr lang="de-DE" altLang="de-DE" sz="1300" b="0" smtClean="0">
                <a:solidFill>
                  <a:srgbClr val="FFFFFF"/>
                </a:solidFill>
              </a:rPr>
              <a:pPr/>
              <a:t>8</a:t>
            </a:fld>
            <a:endParaRPr lang="de-DE" altLang="de-DE" sz="1300" b="0" smtClean="0">
              <a:solidFill>
                <a:srgbClr val="FFFFFF"/>
              </a:solidFill>
            </a:endParaRPr>
          </a:p>
        </p:txBody>
      </p:sp>
      <p:sp>
        <p:nvSpPr>
          <p:cNvPr id="4100"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Manipulation verhindern, Modul 2: Konstruktion </a:t>
            </a:r>
          </a:p>
        </p:txBody>
      </p:sp>
      <p:sp>
        <p:nvSpPr>
          <p:cNvPr id="4101" name="Titel 1"/>
          <p:cNvSpPr>
            <a:spLocks noGrp="1"/>
          </p:cNvSpPr>
          <p:nvPr>
            <p:ph type="title"/>
          </p:nvPr>
        </p:nvSpPr>
        <p:spPr/>
        <p:txBody>
          <a:bodyPr/>
          <a:lstStyle/>
          <a:p>
            <a:r>
              <a:rPr lang="de-DE" altLang="de-DE" sz="2800" dirty="0" smtClean="0"/>
              <a:t>Kundenanforderungen ermitteln</a:t>
            </a:r>
            <a:endParaRPr lang="de-DE" altLang="de-DE" dirty="0" smtClean="0"/>
          </a:p>
        </p:txBody>
      </p:sp>
      <p:sp>
        <p:nvSpPr>
          <p:cNvPr id="4102"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37A21117-B1B1-4169-B2C5-8C3C72461325}" type="datetime1">
              <a:rPr lang="de-DE" altLang="de-DE" sz="1300" b="0" smtClean="0">
                <a:solidFill>
                  <a:srgbClr val="FFFFFF"/>
                </a:solidFill>
              </a:rPr>
              <a:pPr/>
              <a:t>30.03.2016</a:t>
            </a:fld>
            <a:endParaRPr lang="de-DE" altLang="de-DE" sz="1300" b="0" smtClean="0">
              <a:solidFill>
                <a:srgbClr val="FFFFFF"/>
              </a:solidFill>
            </a:endParaRPr>
          </a:p>
        </p:txBody>
      </p:sp>
    </p:spTree>
    <p:extLst>
      <p:ext uri="{BB962C8B-B14F-4D97-AF65-F5344CB8AC3E}">
        <p14:creationId xmlns:p14="http://schemas.microsoft.com/office/powerpoint/2010/main" val="526716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Inhaltsplatzhalter 2"/>
          <p:cNvSpPr>
            <a:spLocks noGrp="1"/>
          </p:cNvSpPr>
          <p:nvPr>
            <p:ph sz="half" idx="1"/>
          </p:nvPr>
        </p:nvSpPr>
        <p:spPr>
          <a:xfrm>
            <a:off x="539552" y="2060848"/>
            <a:ext cx="8388225" cy="3203954"/>
          </a:xfrm>
        </p:spPr>
        <p:txBody>
          <a:bodyPr/>
          <a:lstStyle/>
          <a:p>
            <a:pPr>
              <a:buFont typeface="Arial" panose="020B0604020202020204" pitchFamily="34" charset="0"/>
              <a:buChar char="•"/>
            </a:pPr>
            <a:r>
              <a:rPr lang="de-DE" altLang="de-DE" sz="2100" dirty="0" smtClean="0"/>
              <a:t>Welche baulichen Bedingungen Voraussetzungen sind zu erfüllen (z. B. Gebäude, Lüftung, Absaugung)?</a:t>
            </a:r>
          </a:p>
          <a:p>
            <a:pPr>
              <a:buFont typeface="Arial" panose="020B0604020202020204" pitchFamily="34" charset="0"/>
              <a:buChar char="•"/>
            </a:pPr>
            <a:r>
              <a:rPr lang="de-DE" altLang="de-DE" sz="2100" dirty="0" smtClean="0"/>
              <a:t>Welche personellen Voraussetzungen sind zu erfüllen?</a:t>
            </a:r>
          </a:p>
          <a:p>
            <a:pPr marL="0" lvl="1" indent="0">
              <a:buNone/>
            </a:pPr>
            <a:r>
              <a:rPr lang="de-DE" altLang="de-DE" sz="2100" dirty="0" smtClean="0"/>
              <a:t>     Qualifikation, Kapazität</a:t>
            </a:r>
          </a:p>
          <a:p>
            <a:pPr>
              <a:buFont typeface="Arial" panose="020B0604020202020204" pitchFamily="34" charset="0"/>
              <a:buChar char="•"/>
            </a:pPr>
            <a:r>
              <a:rPr lang="de-DE" altLang="de-DE" sz="2100" dirty="0" smtClean="0"/>
              <a:t>Welchen rechtlichen Voraussetzungen muss die Maschine genügen?</a:t>
            </a:r>
          </a:p>
          <a:p>
            <a:pPr>
              <a:buFont typeface="Arial" panose="020B0604020202020204" pitchFamily="34" charset="0"/>
              <a:buChar char="•"/>
            </a:pPr>
            <a:r>
              <a:rPr lang="de-DE" altLang="de-DE" sz="2100" dirty="0" smtClean="0"/>
              <a:t>Lebenszyklus der Maschine?</a:t>
            </a:r>
          </a:p>
          <a:p>
            <a:pPr lvl="1" indent="-342900">
              <a:buFont typeface="Arial" panose="020B0604020202020204" pitchFamily="34" charset="0"/>
              <a:buChar char="•"/>
            </a:pPr>
            <a:endParaRPr lang="de-DE" altLang="de-DE" sz="2000" dirty="0" smtClean="0"/>
          </a:p>
          <a:p>
            <a:pPr marL="285750" indent="-285750">
              <a:buFont typeface="Arial" panose="020B0604020202020204" pitchFamily="34" charset="0"/>
              <a:buChar char="•"/>
            </a:pPr>
            <a:endParaRPr lang="de-DE" altLang="de-DE" sz="1700" b="1" dirty="0" smtClean="0"/>
          </a:p>
        </p:txBody>
      </p:sp>
      <p:sp>
        <p:nvSpPr>
          <p:cNvPr id="5123"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Seite </a:t>
            </a:r>
            <a:fld id="{2D298B84-882B-423D-B858-1FCE1FC8FFD8}" type="slidenum">
              <a:rPr lang="de-DE" altLang="de-DE" sz="1300" b="0" smtClean="0">
                <a:solidFill>
                  <a:srgbClr val="FFFFFF"/>
                </a:solidFill>
              </a:rPr>
              <a:pPr/>
              <a:t>9</a:t>
            </a:fld>
            <a:endParaRPr lang="de-DE" altLang="de-DE" sz="1300" b="0" smtClean="0">
              <a:solidFill>
                <a:srgbClr val="FFFFFF"/>
              </a:solidFill>
            </a:endParaRPr>
          </a:p>
        </p:txBody>
      </p:sp>
      <p:sp>
        <p:nvSpPr>
          <p:cNvPr id="5124" name="Fußzeilenplatzhalt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Manipulation verhindern, Modul 2: Konstruktion </a:t>
            </a:r>
          </a:p>
        </p:txBody>
      </p:sp>
      <p:sp>
        <p:nvSpPr>
          <p:cNvPr id="5125" name="Titel 1"/>
          <p:cNvSpPr>
            <a:spLocks noGrp="1"/>
          </p:cNvSpPr>
          <p:nvPr>
            <p:ph type="title"/>
          </p:nvPr>
        </p:nvSpPr>
        <p:spPr/>
        <p:txBody>
          <a:bodyPr/>
          <a:lstStyle/>
          <a:p>
            <a:r>
              <a:rPr lang="de-DE" altLang="de-DE" sz="2800" dirty="0"/>
              <a:t>Kundenanforderungen ermitteln</a:t>
            </a:r>
            <a:endParaRPr lang="de-DE" altLang="de-DE" dirty="0" smtClean="0"/>
          </a:p>
        </p:txBody>
      </p:sp>
      <p:sp>
        <p:nvSpPr>
          <p:cNvPr id="5126"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99AF6A17-1542-4399-B23E-D17F675E1452}" type="datetime1">
              <a:rPr lang="de-DE" altLang="de-DE" sz="1300" b="0" smtClean="0">
                <a:solidFill>
                  <a:srgbClr val="FFFFFF"/>
                </a:solidFill>
              </a:rPr>
              <a:pPr/>
              <a:t>30.03.2016</a:t>
            </a:fld>
            <a:endParaRPr lang="de-DE" altLang="de-DE" sz="1300" b="0" smtClean="0">
              <a:solidFill>
                <a:srgbClr val="FFFFFF"/>
              </a:solidFill>
            </a:endParaRPr>
          </a:p>
        </p:txBody>
      </p:sp>
    </p:spTree>
    <p:extLst>
      <p:ext uri="{BB962C8B-B14F-4D97-AF65-F5344CB8AC3E}">
        <p14:creationId xmlns:p14="http://schemas.microsoft.com/office/powerpoint/2010/main" val="4010094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DGUV">
  <a:themeElements>
    <a:clrScheme name="DGUV Standard">
      <a:dk1>
        <a:srgbClr val="555555"/>
      </a:dk1>
      <a:lt1>
        <a:srgbClr val="FFFFFF"/>
      </a:lt1>
      <a:dk2>
        <a:srgbClr val="004994"/>
      </a:dk2>
      <a:lt2>
        <a:srgbClr val="696969"/>
      </a:lt2>
      <a:accent1>
        <a:srgbClr val="004994"/>
      </a:accent1>
      <a:accent2>
        <a:srgbClr val="6EB5FF"/>
      </a:accent2>
      <a:accent3>
        <a:srgbClr val="0095DB"/>
      </a:accent3>
      <a:accent4>
        <a:srgbClr val="8AD9FF"/>
      </a:accent4>
      <a:accent5>
        <a:srgbClr val="006FA4"/>
      </a:accent5>
      <a:accent6>
        <a:srgbClr val="2590FF"/>
      </a:accent6>
      <a:hlink>
        <a:srgbClr val="0095DB"/>
      </a:hlink>
      <a:folHlink>
        <a:srgbClr val="51AE30"/>
      </a:folHlink>
    </a:clrScheme>
    <a:fontScheme name="DGUV">
      <a:majorFont>
        <a:latin typeface="Arial"/>
        <a:ea typeface=""/>
        <a:cs typeface=""/>
      </a:majorFont>
      <a:minorFont>
        <a:latin typeface="Arial"/>
        <a:ea typeface=""/>
        <a:cs typeface=""/>
      </a:minorFont>
    </a:fontScheme>
    <a:fmtScheme name="DGUV">
      <a:fillStyleLst>
        <a:solidFill>
          <a:schemeClr val="phClr"/>
        </a:solidFill>
        <a:solidFill>
          <a:schemeClr val="phClr">
            <a:tint val="15000"/>
            <a:satMod val="350000"/>
          </a:schemeClr>
        </a:solidFill>
        <a:solidFill>
          <a:schemeClr val="phClr"/>
        </a:solidFill>
      </a:fillStyleLst>
      <a:lnStyleLst>
        <a:ln w="254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72000" tIns="36000" rIns="72000" bIns="36000" rtlCol="0" anchor="ctr"/>
      <a:lstStyle>
        <a:defPPr algn="ctr">
          <a:defRPr dirty="0" err="1" smtClean="0"/>
        </a:defPPr>
      </a:lstStyle>
      <a:style>
        <a:lnRef idx="2">
          <a:schemeClr val="accent5">
            <a:shade val="50000"/>
          </a:schemeClr>
        </a:lnRef>
        <a:fillRef idx="1">
          <a:schemeClr val="accent5"/>
        </a:fillRef>
        <a:effectRef idx="0">
          <a:schemeClr val="accent5"/>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extraClrScheme>
      <a:clrScheme name="DGUV PowerPoint 2003 Standard">
        <a:dk1>
          <a:srgbClr val="555555"/>
        </a:dk1>
        <a:lt1>
          <a:srgbClr val="FFFFFF"/>
        </a:lt1>
        <a:dk2>
          <a:srgbClr val="004994"/>
        </a:dk2>
        <a:lt2>
          <a:srgbClr val="696969"/>
        </a:lt2>
        <a:accent1>
          <a:srgbClr val="C8C8C8"/>
        </a:accent1>
        <a:accent2>
          <a:srgbClr val="D40F14"/>
        </a:accent2>
        <a:accent3>
          <a:srgbClr val="0095DB"/>
        </a:accent3>
        <a:accent4>
          <a:srgbClr val="51AE30"/>
        </a:accent4>
        <a:accent5>
          <a:srgbClr val="004994"/>
        </a:accent5>
        <a:accent6>
          <a:srgbClr val="008C8E"/>
        </a:accent6>
        <a:hlink>
          <a:srgbClr val="0095DB"/>
        </a:hlink>
        <a:folHlink>
          <a:srgbClr val="51AE30"/>
        </a:folHlink>
      </a:clrScheme>
    </a:extraClrScheme>
    <a:extraClrScheme>
      <a:clrScheme name="DGUV Standard">
        <a:dk1>
          <a:srgbClr val="555555"/>
        </a:dk1>
        <a:lt1>
          <a:srgbClr val="FFFFFF"/>
        </a:lt1>
        <a:dk2>
          <a:srgbClr val="004994"/>
        </a:dk2>
        <a:lt2>
          <a:srgbClr val="696969"/>
        </a:lt2>
        <a:accent1>
          <a:srgbClr val="004994"/>
        </a:accent1>
        <a:accent2>
          <a:srgbClr val="6EB5FF"/>
        </a:accent2>
        <a:accent3>
          <a:srgbClr val="0095DB"/>
        </a:accent3>
        <a:accent4>
          <a:srgbClr val="8AD9FF"/>
        </a:accent4>
        <a:accent5>
          <a:srgbClr val="006FA4"/>
        </a:accent5>
        <a:accent6>
          <a:srgbClr val="2590FF"/>
        </a:accent6>
        <a:hlink>
          <a:srgbClr val="0095DB"/>
        </a:hlink>
        <a:folHlink>
          <a:srgbClr val="51AE30"/>
        </a:folHlink>
      </a:clrScheme>
    </a:extraClrScheme>
    <a:extraClrScheme>
      <a:clrScheme name="DGUV Bunt">
        <a:dk1>
          <a:srgbClr val="555555"/>
        </a:dk1>
        <a:lt1>
          <a:srgbClr val="FFFFFF"/>
        </a:lt1>
        <a:dk2>
          <a:srgbClr val="81BD57"/>
        </a:dk2>
        <a:lt2>
          <a:srgbClr val="696969"/>
        </a:lt2>
        <a:accent1>
          <a:srgbClr val="004994"/>
        </a:accent1>
        <a:accent2>
          <a:srgbClr val="19A0A3"/>
        </a:accent2>
        <a:accent3>
          <a:srgbClr val="0095DB"/>
        </a:accent3>
        <a:accent4>
          <a:srgbClr val="C44E90"/>
        </a:accent4>
        <a:accent5>
          <a:srgbClr val="F7A940"/>
        </a:accent5>
        <a:accent6>
          <a:srgbClr val="FFD543"/>
        </a:accent6>
        <a:hlink>
          <a:srgbClr val="0095DB"/>
        </a:hlink>
        <a:folHlink>
          <a:srgbClr val="51AE30"/>
        </a:folHlink>
      </a:clrScheme>
    </a:extraClrScheme>
  </a:extraClrSchemeLst>
  <a:custClrLst>
    <a:custClr name="DGUV Gelb 1">
      <a:srgbClr val="FFCC00"/>
    </a:custClr>
    <a:custClr name="DGUV Gelb 2">
      <a:srgbClr val="FFD543"/>
    </a:custClr>
    <a:custClr name="DGUV Gelb 3">
      <a:srgbClr val="FFDF7D"/>
    </a:custClr>
    <a:custClr name="DGUV Gelb 4">
      <a:srgbClr val="FFEAAD"/>
    </a:custClr>
    <a:custClr name="DGUV Gelb 5">
      <a:srgbClr val="FFF5D8"/>
    </a:custClr>
    <a:custClr name="DGUV Orange 1">
      <a:srgbClr val="F39200"/>
    </a:custClr>
    <a:custClr name="DGUV Orange 2">
      <a:srgbClr val="F7A940"/>
    </a:custClr>
    <a:custClr name="DGUV Orange 3">
      <a:srgbClr val="FABF75"/>
    </a:custClr>
    <a:custClr name="DGUV Orange 4">
      <a:srgbClr val="FDD5A5"/>
    </a:custClr>
    <a:custClr name="DGUV Orange 5">
      <a:srgbClr val="FEEAD3"/>
    </a:custClr>
    <a:custClr name="DGUV Rot 1">
      <a:srgbClr val="D40F14"/>
    </a:custClr>
    <a:custClr name="DGUV Rot 2">
      <a:srgbClr val="DD4E36"/>
    </a:custClr>
    <a:custClr name="DGUV Rot 3">
      <a:srgbClr val="E77F62"/>
    </a:custClr>
    <a:custClr name="DGUV Rot 4">
      <a:srgbClr val="EFAD94"/>
    </a:custClr>
    <a:custClr name="DGUV Rot 5">
      <a:srgbClr val="F8D8CA"/>
    </a:custClr>
    <a:custClr name="DGUV Violett 1">
      <a:srgbClr val="B80D78"/>
    </a:custClr>
    <a:custClr name="DGUV Violett 2">
      <a:srgbClr val="C44E90"/>
    </a:custClr>
    <a:custClr name="DGUV Violett 3">
      <a:srgbClr val="D180AE"/>
    </a:custClr>
    <a:custClr name="DGUV Violett 4">
      <a:srgbClr val="DFADCB"/>
    </a:custClr>
    <a:custClr name="DGUV Violett 5">
      <a:srgbClr val="EFD7E7"/>
    </a:custClr>
    <a:custClr name="DGUV Hellgruen 1">
      <a:srgbClr val="AFCA06"/>
    </a:custClr>
    <a:custClr name="DGUV Hellgruen 2">
      <a:srgbClr val="C1D450"/>
    </a:custClr>
    <a:custClr name="DGUV Hellgruen 3">
      <a:srgbClr val="D3DF83"/>
    </a:custClr>
    <a:custClr name="DGUV Hellgruen 4">
      <a:srgbClr val="E1E9B1"/>
    </a:custClr>
    <a:custClr name="DGUV Hellgruen 5">
      <a:srgbClr val="F1F4DA"/>
    </a:custClr>
    <a:custClr name="DGUV Gruen 1">
      <a:srgbClr val="51AE31"/>
    </a:custClr>
    <a:custClr name="DGUV Gruen 2">
      <a:srgbClr val="81BD57"/>
    </a:custClr>
    <a:custClr name="DGUV Gruen 3">
      <a:srgbClr val="A6CE84"/>
    </a:custClr>
    <a:custClr name="DGUV Gruen 4">
      <a:srgbClr val="C7DFB0"/>
    </a:custClr>
    <a:custClr name="DGUV Gruen 5">
      <a:srgbClr val="E3EFD9"/>
    </a:custClr>
    <a:custClr name="DGUV Tuerkis 1">
      <a:srgbClr val="008C8E"/>
    </a:custClr>
    <a:custClr name="DGUV Tuerkis 2">
      <a:srgbClr val="19A0A3"/>
    </a:custClr>
    <a:custClr name="DGUV Tuerkis 3">
      <a:srgbClr val="6FB7B9"/>
    </a:custClr>
    <a:custClr name="DGUV Tuerkis 4">
      <a:srgbClr val="A5CFD1"/>
    </a:custClr>
    <a:custClr name="DGUV Tuerkis 5">
      <a:srgbClr val="D3E7E9"/>
    </a:custClr>
    <a:custClr name="DGUV Cyan 1">
      <a:srgbClr val="0095DB"/>
    </a:custClr>
    <a:custClr name="DGUV Cyan 2">
      <a:srgbClr val="00A8E4"/>
    </a:custClr>
    <a:custClr name="DGUV Cyan 3">
      <a:srgbClr val="5FBEED"/>
    </a:custClr>
    <a:custClr name="DGUV Cyan 4">
      <a:srgbClr val="A1D4F4"/>
    </a:custClr>
    <a:custClr name="DGUV Cyan 5">
      <a:srgbClr val="D4EAFA"/>
    </a:custClr>
  </a:custClrLst>
</a:theme>
</file>

<file path=ppt/theme/theme2.xml><?xml version="1.0" encoding="utf-8"?>
<a:theme xmlns:a="http://schemas.openxmlformats.org/drawingml/2006/main" name="_Standard-DGUV">
  <a:themeElements>
    <a:clrScheme name="_Standard-DGUV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fontScheme name="_Standard-DGUV">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lnDef>
  </a:objectDefaults>
  <a:extraClrSchemeLst>
    <a:extraClrScheme>
      <a:clrScheme name="_Standard-DGU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_Standard-DGU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_Standard-DGU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_Standard-DGU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_Standard-DGU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_Standard-DGU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_Standard-DGUV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_Standard-DGU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_Standard-DGU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_Standard-DGU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_Standard-DGU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_Standard-DGU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_Standard-DGUV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1858</Words>
  <Application>Microsoft Office PowerPoint</Application>
  <PresentationFormat>Bildschirmpräsentation (4:3)</PresentationFormat>
  <Paragraphs>313</Paragraphs>
  <Slides>20</Slides>
  <Notes>19</Notes>
  <HiddenSlides>0</HiddenSlides>
  <MMClips>0</MMClips>
  <ScaleCrop>false</ScaleCrop>
  <HeadingPairs>
    <vt:vector size="6" baseType="variant">
      <vt:variant>
        <vt:lpstr>Design</vt:lpstr>
      </vt:variant>
      <vt:variant>
        <vt:i4>2</vt:i4>
      </vt:variant>
      <vt:variant>
        <vt:lpstr>Eingebettete OLE-Server</vt:lpstr>
      </vt:variant>
      <vt:variant>
        <vt:i4>1</vt:i4>
      </vt:variant>
      <vt:variant>
        <vt:lpstr>Folientitel</vt:lpstr>
      </vt:variant>
      <vt:variant>
        <vt:i4>20</vt:i4>
      </vt:variant>
    </vt:vector>
  </HeadingPairs>
  <TitlesOfParts>
    <vt:vector size="23" baseType="lpstr">
      <vt:lpstr>DGUV</vt:lpstr>
      <vt:lpstr>_Standard-DGUV</vt:lpstr>
      <vt:lpstr>Präsentation</vt:lpstr>
      <vt:lpstr>Manipulation von Schutzeinrichtungen an Maschinen verhindern</vt:lpstr>
      <vt:lpstr>Spannungsfeld der Konstruktion − Kommunikation</vt:lpstr>
      <vt:lpstr>Miteinander von Hersteller und Betreiber</vt:lpstr>
      <vt:lpstr>Was ist Manipulation wert?</vt:lpstr>
      <vt:lpstr>„Wo ein Wille ist, ist auch ein Weg“</vt:lpstr>
      <vt:lpstr>Beispiel: Flanschbearbeitung</vt:lpstr>
      <vt:lpstr>Verfügbarkeit</vt:lpstr>
      <vt:lpstr>Kundenanforderungen ermitteln</vt:lpstr>
      <vt:lpstr>Kundenanforderungen ermitteln</vt:lpstr>
      <vt:lpstr>Beteiligter Personenkreis</vt:lpstr>
      <vt:lpstr>Lastenheft</vt:lpstr>
      <vt:lpstr>Risikobeurteilung beginnt bei der Verkaufsplanung!</vt:lpstr>
      <vt:lpstr>Vorgaben im Pflichtenheft</vt:lpstr>
      <vt:lpstr>Integration Schutzkonzept</vt:lpstr>
      <vt:lpstr>3-Stufen-Methode:  Technische Maßnahmen gegen Manipulation</vt:lpstr>
      <vt:lpstr>Manipulationsanreize</vt:lpstr>
      <vt:lpstr>Bewertungsmatrix Manipulationsanreiz</vt:lpstr>
      <vt:lpstr>Beispiel Druckmaschine</vt:lpstr>
      <vt:lpstr>Beispiel Druckmaschine</vt:lpstr>
      <vt:lpstr>PowerPoint-Präsentation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Susanne Walter</dc:creator>
  <cp:lastModifiedBy>Apfeld Ralf</cp:lastModifiedBy>
  <cp:revision>16</cp:revision>
  <dcterms:created xsi:type="dcterms:W3CDTF">2011-12-10T17:25:09Z</dcterms:created>
  <dcterms:modified xsi:type="dcterms:W3CDTF">2016-03-30T14:22:55Z</dcterms:modified>
</cp:coreProperties>
</file>