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311" autoAdjust="0"/>
    <p:restoredTop sz="78755" autoAdjust="0"/>
  </p:normalViewPr>
  <p:slideViewPr>
    <p:cSldViewPr showGuides="1">
      <p:cViewPr>
        <p:scale>
          <a:sx n="80" d="100"/>
          <a:sy n="80" d="100"/>
        </p:scale>
        <p:origin x="-1380" y="-114"/>
      </p:cViewPr>
      <p:guideLst>
        <p:guide orient="horz" pos="2160"/>
        <p:guide orient="horz" pos="1298"/>
        <p:guide orient="horz" pos="3884"/>
        <p:guide pos="2880"/>
        <p:guide pos="295"/>
        <p:guide pos="5465"/>
      </p:guideLst>
    </p:cSldViewPr>
  </p:slideViewPr>
  <p:notesTextViewPr>
    <p:cViewPr>
      <p:scale>
        <a:sx n="1" d="1"/>
        <a:sy n="1" d="1"/>
      </p:scale>
      <p:origin x="0" y="0"/>
    </p:cViewPr>
  </p:notesTextViewPr>
  <p:sorterViewPr>
    <p:cViewPr>
      <p:scale>
        <a:sx n="100" d="100"/>
        <a:sy n="100" d="100"/>
      </p:scale>
      <p:origin x="0" y="3702"/>
    </p:cViewPr>
  </p:sorterViewPr>
  <p:notesViewPr>
    <p:cSldViewPr>
      <p:cViewPr varScale="1">
        <p:scale>
          <a:sx n="52" d="100"/>
          <a:sy n="52"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B3EB5-CCBC-41B4-849C-D431494084A3}" type="datetimeFigureOut">
              <a:rPr lang="de-DE" smtClean="0"/>
              <a:pPr/>
              <a:t>30.03.2016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BCCEC-C397-4A62-B835-B9EC47B50AFF}" type="slidenum">
              <a:rPr lang="de-DE" smtClean="0"/>
              <a:pPr/>
              <a:t>‹Nr.›</a:t>
            </a:fld>
            <a:endParaRPr lang="de-DE"/>
          </a:p>
        </p:txBody>
      </p:sp>
    </p:spTree>
    <p:extLst>
      <p:ext uri="{BB962C8B-B14F-4D97-AF65-F5344CB8AC3E}">
        <p14:creationId xmlns:p14="http://schemas.microsoft.com/office/powerpoint/2010/main" val="399847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01FF9F7C-E8F7-423E-849B-EFA2F3602B5E}" type="slidenum">
              <a:rPr lang="de-DE" altLang="de-DE" sz="1200" b="0" smtClean="0">
                <a:solidFill>
                  <a:prstClr val="black"/>
                </a:solidFill>
                <a:latin typeface="Times"/>
              </a:rPr>
              <a:pPr/>
              <a:t>1</a:t>
            </a:fld>
            <a:endParaRPr lang="de-DE" altLang="de-DE" sz="1200" b="0" dirty="0" smtClean="0">
              <a:solidFill>
                <a:prstClr val="black"/>
              </a:solidFill>
              <a:latin typeface="Times"/>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de-DE" altLang="de-DE" dirty="0" smtClean="0"/>
              <a:t>Three tuition modules on defeating are available:</a:t>
            </a:r>
          </a:p>
          <a:p>
            <a:pPr eaLnBrk="1" hangingPunct="1"/>
            <a:r>
              <a:rPr lang="de-DE" altLang="de-DE" dirty="0" smtClean="0"/>
              <a:t>Module 1: Introduction</a:t>
            </a:r>
          </a:p>
          <a:p>
            <a:pPr eaLnBrk="1" hangingPunct="1"/>
            <a:r>
              <a:rPr lang="de-DE" altLang="de-DE" dirty="0" smtClean="0"/>
              <a:t>Module 2: For manufacturers of machinery</a:t>
            </a:r>
          </a:p>
          <a:p>
            <a:pPr eaLnBrk="1" hangingPunct="1"/>
            <a:r>
              <a:rPr lang="de-DE" altLang="de-DE" dirty="0" smtClean="0"/>
              <a:t>Module 3: For operators of machinery</a:t>
            </a:r>
          </a:p>
          <a:p>
            <a:pPr eaLnBrk="1" hangingPunct="1"/>
            <a:endParaRPr lang="de-DE" alt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These individuals must concern themselves with resolving the issues already referred to.</a:t>
            </a:r>
          </a:p>
          <a:p>
            <a:endParaRPr lang="de-DE" altLang="de-DE" dirty="0" smtClean="0"/>
          </a:p>
          <a:p>
            <a:r>
              <a:rPr lang="de-DE" altLang="de-DE" dirty="0" smtClean="0"/>
              <a:t>It is worth emphasizing at this point that the German Social Accident Insurance Institutions and the state labour inspectorates are important partners concerning safety and health issues.</a:t>
            </a:r>
          </a:p>
        </p:txBody>
      </p:sp>
      <p:sp>
        <p:nvSpPr>
          <p:cNvPr id="15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A49CE981-11A5-4905-85DC-4D4A47DDF37E}" type="slidenum">
              <a:rPr lang="de-DE" altLang="de-DE" sz="1200" b="0" smtClean="0">
                <a:solidFill>
                  <a:prstClr val="black"/>
                </a:solidFill>
                <a:latin typeface="Times"/>
              </a:rPr>
              <a:pPr/>
              <a:t>10</a:t>
            </a:fld>
            <a:endParaRPr lang="de-DE" altLang="de-DE" sz="1200" b="0" smtClean="0">
              <a:solidFill>
                <a:prstClr val="black"/>
              </a:solidFill>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Continuation and conclusion. </a:t>
            </a:r>
          </a:p>
        </p:txBody>
      </p:sp>
      <p:sp>
        <p:nvSpPr>
          <p:cNvPr id="19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924A6A1A-F0D8-434E-B951-4C9276A10929}" type="slidenum">
              <a:rPr lang="de-DE" altLang="de-DE" sz="1200" b="0" smtClean="0">
                <a:solidFill>
                  <a:prstClr val="black"/>
                </a:solidFill>
                <a:latin typeface="Times"/>
              </a:rPr>
              <a:pPr/>
              <a:t>11</a:t>
            </a:fld>
            <a:endParaRPr lang="de-DE" altLang="de-DE" sz="1200" b="0" smtClean="0">
              <a:solidFill>
                <a:prstClr val="black"/>
              </a:solidFill>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p:spPr>
        <p:txBody>
          <a:bodyPr/>
          <a:lstStyle/>
          <a:p>
            <a:r>
              <a:rPr lang="de-DE" altLang="de-DE" dirty="0" smtClean="0"/>
              <a:t>The particular issue of communication:</a:t>
            </a:r>
          </a:p>
          <a:p>
            <a:r>
              <a:rPr lang="de-DE" altLang="de-DE" dirty="0" smtClean="0"/>
              <a:t>The above criteria are reflected in the requirements specification and through it in the functional specification.</a:t>
            </a:r>
          </a:p>
        </p:txBody>
      </p:sp>
      <p:sp>
        <p:nvSpPr>
          <p:cNvPr id="11268" name="Foliennummernplatzhalter 3"/>
          <p:cNvSpPr>
            <a:spLocks noGrp="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3B8D4677-55C4-444C-9550-1287D4C9E5E2}" type="slidenum">
              <a:rPr lang="de-DE" altLang="de-DE" sz="1200" b="0" smtClean="0">
                <a:solidFill>
                  <a:prstClr val="black"/>
                </a:solidFill>
                <a:latin typeface="Times"/>
              </a:rPr>
              <a:pPr/>
              <a:t>12</a:t>
            </a:fld>
            <a:endParaRPr lang="de-DE" altLang="de-DE" sz="1200" b="0" smtClean="0">
              <a:solidFill>
                <a:prstClr val="black"/>
              </a:solidFill>
              <a:latin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a:ln/>
        </p:spPr>
      </p:sp>
      <p:sp>
        <p:nvSpPr>
          <p:cNvPr id="12291" name="Notizenplatzhalter 2"/>
          <p:cNvSpPr>
            <a:spLocks noGrp="1"/>
          </p:cNvSpPr>
          <p:nvPr>
            <p:ph type="body" idx="1"/>
          </p:nvPr>
        </p:nvSpPr>
        <p:spPr>
          <a:noFill/>
        </p:spPr>
        <p:txBody>
          <a:bodyPr/>
          <a:lstStyle/>
          <a:p>
            <a:r>
              <a:rPr lang="de-DE" altLang="de-DE" dirty="0" smtClean="0"/>
              <a:t>The particular issue of communication:</a:t>
            </a:r>
          </a:p>
          <a:p>
            <a:r>
              <a:rPr lang="de-DE" altLang="de-DE" dirty="0" smtClean="0"/>
              <a:t>The above criteria are reflected in the requirements specification and through it in the functional specification.</a:t>
            </a:r>
          </a:p>
        </p:txBody>
      </p:sp>
      <p:sp>
        <p:nvSpPr>
          <p:cNvPr id="12292" name="Foliennummernplatzhalter 3"/>
          <p:cNvSpPr>
            <a:spLocks noGrp="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2FDA3CC8-584D-4654-B4F0-8BDEC63058FF}" type="slidenum">
              <a:rPr lang="de-DE" altLang="de-DE" sz="1200" b="0" smtClean="0">
                <a:solidFill>
                  <a:prstClr val="black"/>
                </a:solidFill>
                <a:latin typeface="Times"/>
              </a:rPr>
              <a:pPr/>
              <a:t>13</a:t>
            </a:fld>
            <a:endParaRPr lang="de-DE" altLang="de-DE" sz="1200" b="0" smtClean="0">
              <a:solidFill>
                <a:prstClr val="black"/>
              </a:solidFill>
              <a:latin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lvl1pPr eaLnBrk="0" hangingPunct="0">
              <a:defRPr sz="1000">
                <a:solidFill>
                  <a:srgbClr val="004994"/>
                </a:solidFill>
                <a:latin typeface="Arial" charset="0"/>
              </a:defRPr>
            </a:lvl1pPr>
            <a:lvl2pPr marL="742950" indent="-285750" eaLnBrk="0" hangingPunct="0">
              <a:defRPr sz="1000">
                <a:solidFill>
                  <a:srgbClr val="004994"/>
                </a:solidFill>
                <a:latin typeface="Arial" charset="0"/>
              </a:defRPr>
            </a:lvl2pPr>
            <a:lvl3pPr marL="1143000" indent="-228600" eaLnBrk="0" hangingPunct="0">
              <a:defRPr sz="1000">
                <a:solidFill>
                  <a:srgbClr val="004994"/>
                </a:solidFill>
                <a:latin typeface="Arial" charset="0"/>
              </a:defRPr>
            </a:lvl3pPr>
            <a:lvl4pPr marL="1600200" indent="-228600" eaLnBrk="0" hangingPunct="0">
              <a:defRPr sz="1000">
                <a:solidFill>
                  <a:srgbClr val="004994"/>
                </a:solidFill>
                <a:latin typeface="Arial" charset="0"/>
              </a:defRPr>
            </a:lvl4pPr>
            <a:lvl5pPr marL="2057400" indent="-228600" eaLnBrk="0" hangingPunct="0">
              <a:defRPr sz="1000">
                <a:solidFill>
                  <a:srgbClr val="004994"/>
                </a:solidFill>
                <a:latin typeface="Arial" charset="0"/>
              </a:defRPr>
            </a:lvl5pPr>
            <a:lvl6pPr marL="2514600" indent="-228600" eaLnBrk="0" fontAlgn="base" hangingPunct="0">
              <a:spcBef>
                <a:spcPct val="0"/>
              </a:spcBef>
              <a:spcAft>
                <a:spcPct val="0"/>
              </a:spcAft>
              <a:defRPr sz="1000">
                <a:solidFill>
                  <a:srgbClr val="004994"/>
                </a:solidFill>
                <a:latin typeface="Arial" charset="0"/>
              </a:defRPr>
            </a:lvl6pPr>
            <a:lvl7pPr marL="2971800" indent="-228600" eaLnBrk="0" fontAlgn="base" hangingPunct="0">
              <a:spcBef>
                <a:spcPct val="0"/>
              </a:spcBef>
              <a:spcAft>
                <a:spcPct val="0"/>
              </a:spcAft>
              <a:defRPr sz="1000">
                <a:solidFill>
                  <a:srgbClr val="004994"/>
                </a:solidFill>
                <a:latin typeface="Arial" charset="0"/>
              </a:defRPr>
            </a:lvl7pPr>
            <a:lvl8pPr marL="3429000" indent="-228600" eaLnBrk="0" fontAlgn="base" hangingPunct="0">
              <a:spcBef>
                <a:spcPct val="0"/>
              </a:spcBef>
              <a:spcAft>
                <a:spcPct val="0"/>
              </a:spcAft>
              <a:defRPr sz="1000">
                <a:solidFill>
                  <a:srgbClr val="004994"/>
                </a:solidFill>
                <a:latin typeface="Arial" charset="0"/>
              </a:defRPr>
            </a:lvl8pPr>
            <a:lvl9pPr marL="3886200" indent="-228600" eaLnBrk="0" fontAlgn="base" hangingPunct="0">
              <a:spcBef>
                <a:spcPct val="0"/>
              </a:spcBef>
              <a:spcAft>
                <a:spcPct val="0"/>
              </a:spcAft>
              <a:defRPr sz="1000">
                <a:solidFill>
                  <a:srgbClr val="004994"/>
                </a:solidFill>
                <a:latin typeface="Arial" charset="0"/>
              </a:defRPr>
            </a:lvl9pPr>
          </a:lstStyle>
          <a:p>
            <a:pPr>
              <a:defRPr/>
            </a:pPr>
            <a:fld id="{517D01D6-C975-45B7-8844-E953617C8F55}" type="slidenum">
              <a:rPr lang="de-DE" altLang="de-DE" sz="1200" smtClean="0">
                <a:solidFill>
                  <a:prstClr val="black"/>
                </a:solidFill>
                <a:latin typeface="Times" pitchFamily="18" charset="0"/>
              </a:rPr>
              <a:pPr>
                <a:defRPr/>
              </a:pPr>
              <a:t>14</a:t>
            </a:fld>
            <a:endParaRPr lang="de-DE" altLang="de-DE" sz="1200" smtClean="0">
              <a:solidFill>
                <a:prstClr val="black"/>
              </a:solidFill>
              <a:latin typeface="Times" pitchFamily="18" charset="0"/>
            </a:endParaRPr>
          </a:p>
        </p:txBody>
      </p:sp>
      <p:sp>
        <p:nvSpPr>
          <p:cNvPr id="16387"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p:txBody>
          <a:bodyPr/>
          <a:lstStyle/>
          <a:p>
            <a:pPr eaLnBrk="1" hangingPunct="1">
              <a:defRPr/>
            </a:pPr>
            <a:r>
              <a:rPr lang="de-DE" altLang="de-DE" dirty="0" smtClean="0"/>
              <a:t>The requirement set out in the Machinery Directive that the necessary safety concept must be considered and design details brought into line with it at the design stage requires the designer to have sound expertise and considerable experience regarding the subsequent use of the machine by the operating personnel. It is therefore advisable for the knowledge held by the operating personnel to be considered during detailed design.</a:t>
            </a:r>
          </a:p>
          <a:p>
            <a:pPr eaLnBrk="1" hangingPunct="1">
              <a:defRPr/>
            </a:pPr>
            <a:r>
              <a:rPr lang="de-DE" altLang="de-DE" dirty="0" smtClean="0"/>
              <a:t>The skills of the operating personnel, which must be determined when the limits of the machine are determined, must be considered in particular in order for incentives for the defeating of protective equipment to be identified, and corresponding measures to prevent this to be specified.</a:t>
            </a:r>
          </a:p>
          <a:p>
            <a:pPr eaLnBrk="1" hangingPunct="1">
              <a:defRPr/>
            </a:pPr>
            <a:r>
              <a:rPr lang="de-DE" altLang="de-DE" dirty="0" smtClean="0"/>
              <a:t>The three-step procedure, which is stated in Annex I, Section 1.1.2 of the Machinery Directive as a principle of integration and is supported by EN 12100, must be followed during the design process. The procedure to be followed by the designer is as follows:</a:t>
            </a:r>
          </a:p>
          <a:p>
            <a:pPr marL="228600" indent="-228600" eaLnBrk="1" hangingPunct="1">
              <a:buFontTx/>
              <a:buAutoNum type="arabicPeriod"/>
              <a:defRPr/>
            </a:pPr>
            <a:r>
              <a:rPr lang="de-DE" altLang="de-DE" dirty="0" smtClean="0"/>
              <a:t>Eliminate or minimize risks</a:t>
            </a:r>
          </a:p>
          <a:p>
            <a:pPr marL="228600" indent="-228600" eaLnBrk="1" hangingPunct="1">
              <a:buFontTx/>
              <a:buAutoNum type="arabicPeriod"/>
              <a:defRPr/>
            </a:pPr>
            <a:r>
              <a:rPr lang="de-DE" altLang="de-DE" dirty="0" smtClean="0"/>
              <a:t>Take the necessary safety measures</a:t>
            </a:r>
          </a:p>
          <a:p>
            <a:pPr marL="228600" indent="-228600" eaLnBrk="1" hangingPunct="1">
              <a:buFontTx/>
              <a:buAutoNum type="arabicPeriod"/>
              <a:defRPr/>
            </a:pPr>
            <a:r>
              <a:rPr lang="de-DE" altLang="de-DE" dirty="0" smtClean="0"/>
              <a:t>Draw attention to residual risks</a:t>
            </a:r>
          </a:p>
          <a:p>
            <a:pPr eaLnBrk="1" hangingPunct="1">
              <a:defRPr/>
            </a:pPr>
            <a:endParaRPr lang="de-DE" altLang="de-DE" dirty="0" smtClean="0"/>
          </a:p>
          <a:p>
            <a:pPr eaLnBrk="1" hangingPunct="1">
              <a:defRPr/>
            </a:pPr>
            <a:r>
              <a:rPr lang="de-DE" altLang="de-DE" dirty="0" smtClean="0"/>
              <a:t>Likewise, the designer must consider the three-step procedure of technical measures to prevent the defeating of protective equipment:</a:t>
            </a:r>
          </a:p>
          <a:p>
            <a:pPr marL="228600" indent="-228600" eaLnBrk="1" hangingPunct="1">
              <a:buFontTx/>
              <a:buAutoNum type="arabicPeriod"/>
              <a:defRPr/>
            </a:pPr>
            <a:r>
              <a:rPr lang="de-DE" altLang="de-DE" dirty="0" smtClean="0"/>
              <a:t>Preventing defeating</a:t>
            </a:r>
          </a:p>
          <a:p>
            <a:pPr marL="228600" indent="-228600" eaLnBrk="1" hangingPunct="1">
              <a:buFontTx/>
              <a:buAutoNum type="arabicPeriod"/>
              <a:defRPr/>
            </a:pPr>
            <a:r>
              <a:rPr lang="de-DE" altLang="de-DE" dirty="0" smtClean="0"/>
              <a:t>Making defeating more difficult</a:t>
            </a:r>
          </a:p>
          <a:p>
            <a:pPr marL="228600" indent="-228600" eaLnBrk="1" hangingPunct="1">
              <a:buFontTx/>
              <a:buAutoNum type="arabicPeriod"/>
              <a:defRPr/>
            </a:pPr>
            <a:r>
              <a:rPr lang="de-DE" altLang="de-DE" dirty="0" smtClean="0"/>
              <a:t>Detecting defeating</a:t>
            </a:r>
          </a:p>
          <a:p>
            <a:pPr eaLnBrk="1" hangingPunct="1">
              <a:defRPr/>
            </a:pPr>
            <a:endParaRPr lang="de-DE" altLang="de-DE" dirty="0" smtClean="0"/>
          </a:p>
          <a:p>
            <a:pPr eaLnBrk="1" hangingPunct="1">
              <a:defRPr/>
            </a:pPr>
            <a:r>
              <a:rPr lang="de-DE" altLang="de-DE" dirty="0" smtClean="0"/>
              <a:t>In order for these requirements to be satisfied, it is very important that suitable protective equipment be selected. If protective equipment is selected that does not obstruct the operating process and that permits swift intervention and the immediate resumption of production when personnel have left the danger zone, the first main step towards avoiding the incentive for defeating has already been taken.</a:t>
            </a:r>
          </a:p>
          <a:p>
            <a:pPr eaLnBrk="1" hangingPunct="1">
              <a:defRPr/>
            </a:pPr>
            <a:endParaRPr lang="de-DE" altLang="de-DE" dirty="0" smtClean="0"/>
          </a:p>
          <a:p>
            <a:pPr eaLnBrk="1" hangingPunct="1">
              <a:defRPr/>
            </a:pPr>
            <a:r>
              <a:rPr lang="de-DE" altLang="de-DE" dirty="0" smtClean="0"/>
              <a:t>Selection of the most suitable components for interlocking guards (e.g. hinge safety switches or position switches with shrouded fitting) can be an effective way of making defeating more difficult.</a:t>
            </a:r>
          </a:p>
          <a:p>
            <a:pPr eaLnBrk="1" hangingPunct="1">
              <a:defRPr/>
            </a:pPr>
            <a:endParaRPr lang="de-DE" altLang="de-DE" dirty="0" smtClean="0"/>
          </a:p>
          <a:p>
            <a:pPr eaLnBrk="1" hangingPunct="1">
              <a:defRPr/>
            </a:pPr>
            <a:r>
              <a:rPr lang="de-DE" altLang="de-DE" dirty="0" smtClean="0"/>
              <a:t>A further possible measure is the use of control technology to monitor the switching signals from position switches. Should a working process require cyclical manual intervention in the danger zone, linking the contacts of position switches with the machine controller enables operation of the position switch to be monitored at each "restart", thereby enabling a switch that has been defeated to be detected.</a:t>
            </a:r>
          </a:p>
          <a:p>
            <a:pPr eaLnBrk="1" hangingPunct="1">
              <a:defRPr/>
            </a:pPr>
            <a:endParaRPr lang="de-DE" altLang="de-DE" dirty="0" smtClean="0"/>
          </a:p>
          <a:p>
            <a:pPr eaLnBrk="1" hangingPunct="1">
              <a:defRPr/>
            </a:pPr>
            <a:r>
              <a:rPr lang="de-DE" altLang="de-DE" dirty="0" smtClean="0"/>
              <a:t>Finally, assessment of the usability of the safety concept is also an important element by which possible incentives for defeating can be identified.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smtClean="0"/>
              <a:t>The measures for the avoidance of defeating must be performed in the following order:</a:t>
            </a:r>
          </a:p>
          <a:p>
            <a:pPr>
              <a:defRPr/>
            </a:pPr>
            <a:endParaRPr lang="de-DE" dirty="0" smtClean="0"/>
          </a:p>
          <a:p>
            <a:pPr marL="228600" indent="-228600">
              <a:buFontTx/>
              <a:buAutoNum type="arabicPeriod"/>
              <a:defRPr/>
            </a:pPr>
            <a:r>
              <a:rPr lang="de-DE" dirty="0" smtClean="0"/>
              <a:t>Avoidance of defeating by elimination of the incentive for it, i.e. the protective equipment does not present a hindrance</a:t>
            </a:r>
          </a:p>
          <a:p>
            <a:pPr marL="228600" indent="-228600">
              <a:buFontTx/>
              <a:buAutoNum type="arabicPeriod"/>
              <a:defRPr/>
            </a:pPr>
            <a:r>
              <a:rPr lang="de-DE" dirty="0" smtClean="0"/>
              <a:t>Presenting obstacles to defeating, for example by fitting position switches where they are inaccessible, or by using welding or bonding, for example, to fit them and their actuators so that they cannot be removed</a:t>
            </a:r>
          </a:p>
          <a:p>
            <a:pPr marL="228600" indent="-228600">
              <a:buFontTx/>
              <a:buAutoNum type="arabicPeriod"/>
              <a:defRPr/>
            </a:pPr>
            <a:r>
              <a:rPr lang="de-DE" dirty="0" smtClean="0"/>
              <a:t>Detection (by the control system) of defeating, and consequently prevention of the machine from operating. Example: on a bread slicer, a flap must be opened at regular intervals in order for the sliced bread to be removed. The control system monitors the position of the flap and expects regular opening/closing of the flap during operation. Should this cycle not be detected, the flap has been manipulated, and the control system shuts the machine down.</a:t>
            </a:r>
            <a:endParaRPr lang="de-DE" dirty="0"/>
          </a:p>
        </p:txBody>
      </p:sp>
      <p:sp>
        <p:nvSpPr>
          <p:cNvPr id="4" name="Foliennummernplatzhalter 3"/>
          <p:cNvSpPr>
            <a:spLocks noGrp="1"/>
          </p:cNvSpPr>
          <p:nvPr>
            <p:ph type="sldNum" sz="quarter" idx="5"/>
          </p:nvPr>
        </p:nvSpPr>
        <p:spPr/>
        <p:txBody>
          <a:bodyPr/>
          <a:lstStyle/>
          <a:p>
            <a:pPr>
              <a:defRPr/>
            </a:pPr>
            <a:fld id="{95D0E7D1-84D5-40AE-8CCA-42F01D58D606}" type="slidenum">
              <a:rPr lang="de-DE" smtClean="0"/>
              <a:pPr>
                <a:defRPr/>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sz="1000">
                <a:solidFill>
                  <a:srgbClr val="004994"/>
                </a:solidFill>
                <a:latin typeface="Arial" charset="0"/>
              </a:defRPr>
            </a:lvl1pPr>
            <a:lvl2pPr marL="742885" indent="-285725" eaLnBrk="0" hangingPunct="0">
              <a:defRPr sz="1000">
                <a:solidFill>
                  <a:srgbClr val="004994"/>
                </a:solidFill>
                <a:latin typeface="Arial" charset="0"/>
              </a:defRPr>
            </a:lvl2pPr>
            <a:lvl3pPr marL="1142901" indent="-228580" eaLnBrk="0" hangingPunct="0">
              <a:defRPr sz="1000">
                <a:solidFill>
                  <a:srgbClr val="004994"/>
                </a:solidFill>
                <a:latin typeface="Arial" charset="0"/>
              </a:defRPr>
            </a:lvl3pPr>
            <a:lvl4pPr marL="1600062" indent="-228580" eaLnBrk="0" hangingPunct="0">
              <a:defRPr sz="1000">
                <a:solidFill>
                  <a:srgbClr val="004994"/>
                </a:solidFill>
                <a:latin typeface="Arial" charset="0"/>
              </a:defRPr>
            </a:lvl4pPr>
            <a:lvl5pPr marL="2057222" indent="-228580" eaLnBrk="0" hangingPunct="0">
              <a:defRPr sz="1000">
                <a:solidFill>
                  <a:srgbClr val="004994"/>
                </a:solidFill>
                <a:latin typeface="Arial" charset="0"/>
              </a:defRPr>
            </a:lvl5pPr>
            <a:lvl6pPr marL="2514383" indent="-228580" eaLnBrk="0" fontAlgn="base" hangingPunct="0">
              <a:spcBef>
                <a:spcPct val="0"/>
              </a:spcBef>
              <a:spcAft>
                <a:spcPct val="0"/>
              </a:spcAft>
              <a:defRPr sz="1000">
                <a:solidFill>
                  <a:srgbClr val="004994"/>
                </a:solidFill>
                <a:latin typeface="Arial" charset="0"/>
              </a:defRPr>
            </a:lvl6pPr>
            <a:lvl7pPr marL="2971543" indent="-228580" eaLnBrk="0" fontAlgn="base" hangingPunct="0">
              <a:spcBef>
                <a:spcPct val="0"/>
              </a:spcBef>
              <a:spcAft>
                <a:spcPct val="0"/>
              </a:spcAft>
              <a:defRPr sz="1000">
                <a:solidFill>
                  <a:srgbClr val="004994"/>
                </a:solidFill>
                <a:latin typeface="Arial" charset="0"/>
              </a:defRPr>
            </a:lvl7pPr>
            <a:lvl8pPr marL="3428704" indent="-228580" eaLnBrk="0" fontAlgn="base" hangingPunct="0">
              <a:spcBef>
                <a:spcPct val="0"/>
              </a:spcBef>
              <a:spcAft>
                <a:spcPct val="0"/>
              </a:spcAft>
              <a:defRPr sz="1000">
                <a:solidFill>
                  <a:srgbClr val="004994"/>
                </a:solidFill>
                <a:latin typeface="Arial" charset="0"/>
              </a:defRPr>
            </a:lvl8pPr>
            <a:lvl9pPr marL="3885864" indent="-228580" eaLnBrk="0" fontAlgn="base" hangingPunct="0">
              <a:spcBef>
                <a:spcPct val="0"/>
              </a:spcBef>
              <a:spcAft>
                <a:spcPct val="0"/>
              </a:spcAft>
              <a:defRPr sz="1000">
                <a:solidFill>
                  <a:srgbClr val="004994"/>
                </a:solidFill>
                <a:latin typeface="Arial" charset="0"/>
              </a:defRPr>
            </a:lvl9pPr>
          </a:lstStyle>
          <a:p>
            <a:pPr>
              <a:defRPr/>
            </a:pPr>
            <a:fld id="{59CAF09F-F217-4934-B622-C3527DB9459C}" type="slidenum">
              <a:rPr lang="de-DE" altLang="de-DE" sz="1200">
                <a:solidFill>
                  <a:prstClr val="black"/>
                </a:solidFill>
                <a:latin typeface="Times" pitchFamily="18" charset="0"/>
              </a:rPr>
              <a:pPr>
                <a:defRPr/>
              </a:pPr>
              <a:t>16</a:t>
            </a:fld>
            <a:endParaRPr lang="de-DE" altLang="de-DE" sz="1200">
              <a:solidFill>
                <a:prstClr val="black"/>
              </a:solidFill>
              <a:latin typeface="Times"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de-DE" altLang="de-DE" dirty="0" smtClean="0"/>
              <a:t>These are generally the reasons for the defeating of an item of protective equipment. If they are considered during design, the incentives for defeating are also reduced to a minimum. It is not always possible to eliminate all incentives for defeating. Where the incentive cannot be eliminated, the only solution is to increase the effort required for it, or to exclude it almost completely by a carefully chosen control concept.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p:spPr>
        <p:txBody>
          <a:bodyPr/>
          <a:lstStyle/>
          <a:p>
            <a:r>
              <a:rPr lang="de-DE" altLang="de-DE" dirty="0" smtClean="0"/>
              <a:t>Provide explanations of the assessment matrix.</a:t>
            </a:r>
          </a:p>
          <a:p>
            <a:r>
              <a:rPr lang="de-DE" altLang="de-DE" dirty="0" smtClean="0"/>
              <a:t>(Refer to the IFA publication on </a:t>
            </a:r>
            <a:r>
              <a:rPr lang="de-DE" altLang="de-DE" b="1" dirty="0" smtClean="0"/>
              <a:t>the incentive to defeat protective devices on machinery, </a:t>
            </a:r>
            <a:r>
              <a:rPr lang="de-DE" altLang="de-DE" dirty="0" smtClean="0"/>
              <a:t>May 2011)</a:t>
            </a:r>
            <a:r>
              <a:rPr lang="de-DE" altLang="de-DE" b="1" dirty="0" smtClean="0"/>
              <a:t> </a:t>
            </a:r>
            <a:endParaRPr lang="de-DE" altLang="de-DE" dirty="0" smtClean="0"/>
          </a:p>
        </p:txBody>
      </p:sp>
      <p:sp>
        <p:nvSpPr>
          <p:cNvPr id="20484" name="Foliennummernplatzhalter 3"/>
          <p:cNvSpPr>
            <a:spLocks noGrp="1"/>
          </p:cNvSpPr>
          <p:nvPr>
            <p:ph type="sldNum" sz="quarter" idx="5"/>
          </p:nvPr>
        </p:nvSpPr>
        <p:spPr/>
        <p:txBody>
          <a:bodyPr/>
          <a:lstStyle>
            <a:lvl1pPr eaLnBrk="0" hangingPunct="0">
              <a:defRPr sz="1000">
                <a:solidFill>
                  <a:srgbClr val="004994"/>
                </a:solidFill>
                <a:latin typeface="Arial" charset="0"/>
              </a:defRPr>
            </a:lvl1pPr>
            <a:lvl2pPr marL="742950" indent="-285750" eaLnBrk="0" hangingPunct="0">
              <a:defRPr sz="1000">
                <a:solidFill>
                  <a:srgbClr val="004994"/>
                </a:solidFill>
                <a:latin typeface="Arial" charset="0"/>
              </a:defRPr>
            </a:lvl2pPr>
            <a:lvl3pPr marL="1143000" indent="-228600" eaLnBrk="0" hangingPunct="0">
              <a:defRPr sz="1000">
                <a:solidFill>
                  <a:srgbClr val="004994"/>
                </a:solidFill>
                <a:latin typeface="Arial" charset="0"/>
              </a:defRPr>
            </a:lvl3pPr>
            <a:lvl4pPr marL="1600200" indent="-228600" eaLnBrk="0" hangingPunct="0">
              <a:defRPr sz="1000">
                <a:solidFill>
                  <a:srgbClr val="004994"/>
                </a:solidFill>
                <a:latin typeface="Arial" charset="0"/>
              </a:defRPr>
            </a:lvl4pPr>
            <a:lvl5pPr marL="2057400" indent="-228600" eaLnBrk="0" hangingPunct="0">
              <a:defRPr sz="1000">
                <a:solidFill>
                  <a:srgbClr val="004994"/>
                </a:solidFill>
                <a:latin typeface="Arial" charset="0"/>
              </a:defRPr>
            </a:lvl5pPr>
            <a:lvl6pPr marL="2514600" indent="-228600" eaLnBrk="0" fontAlgn="base" hangingPunct="0">
              <a:spcBef>
                <a:spcPct val="0"/>
              </a:spcBef>
              <a:spcAft>
                <a:spcPct val="0"/>
              </a:spcAft>
              <a:defRPr sz="1000">
                <a:solidFill>
                  <a:srgbClr val="004994"/>
                </a:solidFill>
                <a:latin typeface="Arial" charset="0"/>
              </a:defRPr>
            </a:lvl6pPr>
            <a:lvl7pPr marL="2971800" indent="-228600" eaLnBrk="0" fontAlgn="base" hangingPunct="0">
              <a:spcBef>
                <a:spcPct val="0"/>
              </a:spcBef>
              <a:spcAft>
                <a:spcPct val="0"/>
              </a:spcAft>
              <a:defRPr sz="1000">
                <a:solidFill>
                  <a:srgbClr val="004994"/>
                </a:solidFill>
                <a:latin typeface="Arial" charset="0"/>
              </a:defRPr>
            </a:lvl7pPr>
            <a:lvl8pPr marL="3429000" indent="-228600" eaLnBrk="0" fontAlgn="base" hangingPunct="0">
              <a:spcBef>
                <a:spcPct val="0"/>
              </a:spcBef>
              <a:spcAft>
                <a:spcPct val="0"/>
              </a:spcAft>
              <a:defRPr sz="1000">
                <a:solidFill>
                  <a:srgbClr val="004994"/>
                </a:solidFill>
                <a:latin typeface="Arial" charset="0"/>
              </a:defRPr>
            </a:lvl8pPr>
            <a:lvl9pPr marL="3886200" indent="-228600" eaLnBrk="0" fontAlgn="base" hangingPunct="0">
              <a:spcBef>
                <a:spcPct val="0"/>
              </a:spcBef>
              <a:spcAft>
                <a:spcPct val="0"/>
              </a:spcAft>
              <a:defRPr sz="1000">
                <a:solidFill>
                  <a:srgbClr val="004994"/>
                </a:solidFill>
                <a:latin typeface="Arial" charset="0"/>
              </a:defRPr>
            </a:lvl9pPr>
          </a:lstStyle>
          <a:p>
            <a:pPr>
              <a:defRPr/>
            </a:pPr>
            <a:fld id="{3ACC8811-B836-45A3-9605-754F3CDF4677}" type="slidenum">
              <a:rPr lang="de-DE" altLang="de-DE" sz="1200" smtClean="0">
                <a:solidFill>
                  <a:prstClr val="black"/>
                </a:solidFill>
                <a:latin typeface="Times" pitchFamily="18" charset="0"/>
              </a:rPr>
              <a:pPr>
                <a:defRPr/>
              </a:pPr>
              <a:t>17</a:t>
            </a:fld>
            <a:endParaRPr lang="de-DE" altLang="de-DE" sz="1200" smtClean="0">
              <a:solidFill>
                <a:prstClr val="black"/>
              </a:solidFill>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eaLnBrk="0" hangingPunct="0">
              <a:defRPr sz="1000">
                <a:solidFill>
                  <a:srgbClr val="004994"/>
                </a:solidFill>
                <a:latin typeface="Arial" charset="0"/>
              </a:defRPr>
            </a:lvl1pPr>
            <a:lvl2pPr marL="742950" indent="-285750" eaLnBrk="0" hangingPunct="0">
              <a:defRPr sz="1000">
                <a:solidFill>
                  <a:srgbClr val="004994"/>
                </a:solidFill>
                <a:latin typeface="Arial" charset="0"/>
              </a:defRPr>
            </a:lvl2pPr>
            <a:lvl3pPr marL="1143000" indent="-228600" eaLnBrk="0" hangingPunct="0">
              <a:defRPr sz="1000">
                <a:solidFill>
                  <a:srgbClr val="004994"/>
                </a:solidFill>
                <a:latin typeface="Arial" charset="0"/>
              </a:defRPr>
            </a:lvl3pPr>
            <a:lvl4pPr marL="1600200" indent="-228600" eaLnBrk="0" hangingPunct="0">
              <a:defRPr sz="1000">
                <a:solidFill>
                  <a:srgbClr val="004994"/>
                </a:solidFill>
                <a:latin typeface="Arial" charset="0"/>
              </a:defRPr>
            </a:lvl4pPr>
            <a:lvl5pPr marL="2057400" indent="-228600" eaLnBrk="0" hangingPunct="0">
              <a:defRPr sz="1000">
                <a:solidFill>
                  <a:srgbClr val="004994"/>
                </a:solidFill>
                <a:latin typeface="Arial" charset="0"/>
              </a:defRPr>
            </a:lvl5pPr>
            <a:lvl6pPr marL="2514600" indent="-228600" eaLnBrk="0" fontAlgn="base" hangingPunct="0">
              <a:spcBef>
                <a:spcPct val="0"/>
              </a:spcBef>
              <a:spcAft>
                <a:spcPct val="0"/>
              </a:spcAft>
              <a:defRPr sz="1000">
                <a:solidFill>
                  <a:srgbClr val="004994"/>
                </a:solidFill>
                <a:latin typeface="Arial" charset="0"/>
              </a:defRPr>
            </a:lvl6pPr>
            <a:lvl7pPr marL="2971800" indent="-228600" eaLnBrk="0" fontAlgn="base" hangingPunct="0">
              <a:spcBef>
                <a:spcPct val="0"/>
              </a:spcBef>
              <a:spcAft>
                <a:spcPct val="0"/>
              </a:spcAft>
              <a:defRPr sz="1000">
                <a:solidFill>
                  <a:srgbClr val="004994"/>
                </a:solidFill>
                <a:latin typeface="Arial" charset="0"/>
              </a:defRPr>
            </a:lvl7pPr>
            <a:lvl8pPr marL="3429000" indent="-228600" eaLnBrk="0" fontAlgn="base" hangingPunct="0">
              <a:spcBef>
                <a:spcPct val="0"/>
              </a:spcBef>
              <a:spcAft>
                <a:spcPct val="0"/>
              </a:spcAft>
              <a:defRPr sz="1000">
                <a:solidFill>
                  <a:srgbClr val="004994"/>
                </a:solidFill>
                <a:latin typeface="Arial" charset="0"/>
              </a:defRPr>
            </a:lvl8pPr>
            <a:lvl9pPr marL="3886200" indent="-228600" eaLnBrk="0" fontAlgn="base" hangingPunct="0">
              <a:spcBef>
                <a:spcPct val="0"/>
              </a:spcBef>
              <a:spcAft>
                <a:spcPct val="0"/>
              </a:spcAft>
              <a:defRPr sz="1000">
                <a:solidFill>
                  <a:srgbClr val="004994"/>
                </a:solidFill>
                <a:latin typeface="Arial" charset="0"/>
              </a:defRPr>
            </a:lvl9pPr>
          </a:lstStyle>
          <a:p>
            <a:pPr>
              <a:defRPr/>
            </a:pPr>
            <a:fld id="{04A7CDCC-B029-4075-BD4E-E11016E6FCF0}" type="slidenum">
              <a:rPr lang="de-DE" altLang="de-DE" sz="1200" smtClean="0">
                <a:solidFill>
                  <a:prstClr val="black"/>
                </a:solidFill>
                <a:latin typeface="Times" pitchFamily="18" charset="0"/>
              </a:rPr>
              <a:pPr>
                <a:defRPr/>
              </a:pPr>
              <a:t>18</a:t>
            </a:fld>
            <a:endParaRPr lang="de-DE" altLang="de-DE" sz="1200" smtClean="0">
              <a:solidFill>
                <a:prstClr val="black"/>
              </a:solidFill>
              <a:latin typeface="Times" pitchFamily="18" charset="0"/>
            </a:endParaRPr>
          </a:p>
        </p:txBody>
      </p:sp>
      <p:sp>
        <p:nvSpPr>
          <p:cNvPr id="19459"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pPr eaLnBrk="1" hangingPunct="1">
              <a:defRPr/>
            </a:pPr>
            <a:r>
              <a:rPr lang="de-DE" altLang="de-DE" dirty="0" smtClean="0"/>
              <a:t>The problem:</a:t>
            </a:r>
          </a:p>
          <a:p>
            <a:pPr marL="0" indent="0">
              <a:buClr>
                <a:schemeClr val="tx2">
                  <a:lumMod val="75000"/>
                </a:schemeClr>
              </a:buClr>
              <a:defRPr/>
            </a:pPr>
            <a:r>
              <a:rPr lang="de-DE" altLang="de-DE" dirty="0" smtClean="0"/>
              <a:t>A worker must clean the pressure roller on a production line at regular intervals. </a:t>
            </a:r>
            <a:br>
              <a:rPr lang="de-DE" altLang="de-DE" dirty="0" smtClean="0"/>
            </a:br>
            <a:r>
              <a:rPr lang="de-DE" altLang="de-DE" dirty="0" smtClean="0"/>
              <a:t>For this purpose, he must approach the roller and clean it using a special cloth. </a:t>
            </a:r>
          </a:p>
          <a:p>
            <a:pPr marL="0" indent="0">
              <a:buClr>
                <a:schemeClr val="tx2">
                  <a:lumMod val="75000"/>
                </a:schemeClr>
              </a:buClr>
              <a:defRPr/>
            </a:pPr>
            <a:endParaRPr lang="de-DE" altLang="de-DE" dirty="0" smtClean="0"/>
          </a:p>
          <a:p>
            <a:pPr marL="0" indent="0">
              <a:buClr>
                <a:schemeClr val="tx2">
                  <a:lumMod val="75000"/>
                </a:schemeClr>
              </a:buClr>
              <a:defRPr/>
            </a:pPr>
            <a:r>
              <a:rPr lang="de-DE" altLang="de-DE" dirty="0" smtClean="0"/>
              <a:t>Access to the roller is possible only through an interlocked door/safety hood. Opening this protective device halts the production line.</a:t>
            </a:r>
          </a:p>
          <a:p>
            <a:pPr marL="0" indent="0">
              <a:buClr>
                <a:schemeClr val="tx2">
                  <a:lumMod val="75000"/>
                </a:schemeClr>
              </a:buClr>
              <a:defRPr/>
            </a:pPr>
            <a:r>
              <a:rPr lang="de-DE" dirty="0" smtClean="0"/>
              <a:t>Owing to the design of the machine, only a part of the roller can be cleaned at once. </a:t>
            </a:r>
          </a:p>
          <a:p>
            <a:pPr marL="0" indent="0">
              <a:buClr>
                <a:schemeClr val="tx2">
                  <a:lumMod val="75000"/>
                </a:schemeClr>
              </a:buClr>
              <a:defRPr/>
            </a:pPr>
            <a:r>
              <a:rPr lang="de-DE" dirty="0" smtClean="0"/>
              <a:t/>
            </a:r>
            <a:br>
              <a:rPr lang="de-DE" dirty="0" smtClean="0"/>
            </a:br>
            <a:r>
              <a:rPr lang="de-DE" dirty="0" smtClean="0"/>
              <a:t>The worker must therefore repeatedly leave the danger zone, briefly restart the production line from the control panel, and then return to the danger zone in order to clean the next part of the roller.</a:t>
            </a:r>
          </a:p>
          <a:p>
            <a:pPr marL="0" indent="0">
              <a:buClr>
                <a:schemeClr val="tx2">
                  <a:lumMod val="75000"/>
                </a:schemeClr>
              </a:buClr>
              <a:defRPr/>
            </a:pPr>
            <a:endParaRPr lang="de-DE" altLang="de-DE" dirty="0" smtClean="0"/>
          </a:p>
          <a:p>
            <a:pPr eaLnBrk="1" hangingPunct="1">
              <a:defRPr/>
            </a:pPr>
            <a:endParaRPr lang="de-DE" alt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eaLnBrk="0" hangingPunct="0">
              <a:defRPr sz="1000">
                <a:solidFill>
                  <a:srgbClr val="004994"/>
                </a:solidFill>
                <a:latin typeface="Arial" charset="0"/>
              </a:defRPr>
            </a:lvl1pPr>
            <a:lvl2pPr marL="742950" indent="-285750" eaLnBrk="0" hangingPunct="0">
              <a:defRPr sz="1000">
                <a:solidFill>
                  <a:srgbClr val="004994"/>
                </a:solidFill>
                <a:latin typeface="Arial" charset="0"/>
              </a:defRPr>
            </a:lvl2pPr>
            <a:lvl3pPr marL="1143000" indent="-228600" eaLnBrk="0" hangingPunct="0">
              <a:defRPr sz="1000">
                <a:solidFill>
                  <a:srgbClr val="004994"/>
                </a:solidFill>
                <a:latin typeface="Arial" charset="0"/>
              </a:defRPr>
            </a:lvl3pPr>
            <a:lvl4pPr marL="1600200" indent="-228600" eaLnBrk="0" hangingPunct="0">
              <a:defRPr sz="1000">
                <a:solidFill>
                  <a:srgbClr val="004994"/>
                </a:solidFill>
                <a:latin typeface="Arial" charset="0"/>
              </a:defRPr>
            </a:lvl4pPr>
            <a:lvl5pPr marL="2057400" indent="-228600" eaLnBrk="0" hangingPunct="0">
              <a:defRPr sz="1000">
                <a:solidFill>
                  <a:srgbClr val="004994"/>
                </a:solidFill>
                <a:latin typeface="Arial" charset="0"/>
              </a:defRPr>
            </a:lvl5pPr>
            <a:lvl6pPr marL="2514600" indent="-228600" eaLnBrk="0" fontAlgn="base" hangingPunct="0">
              <a:spcBef>
                <a:spcPct val="0"/>
              </a:spcBef>
              <a:spcAft>
                <a:spcPct val="0"/>
              </a:spcAft>
              <a:defRPr sz="1000">
                <a:solidFill>
                  <a:srgbClr val="004994"/>
                </a:solidFill>
                <a:latin typeface="Arial" charset="0"/>
              </a:defRPr>
            </a:lvl6pPr>
            <a:lvl7pPr marL="2971800" indent="-228600" eaLnBrk="0" fontAlgn="base" hangingPunct="0">
              <a:spcBef>
                <a:spcPct val="0"/>
              </a:spcBef>
              <a:spcAft>
                <a:spcPct val="0"/>
              </a:spcAft>
              <a:defRPr sz="1000">
                <a:solidFill>
                  <a:srgbClr val="004994"/>
                </a:solidFill>
                <a:latin typeface="Arial" charset="0"/>
              </a:defRPr>
            </a:lvl7pPr>
            <a:lvl8pPr marL="3429000" indent="-228600" eaLnBrk="0" fontAlgn="base" hangingPunct="0">
              <a:spcBef>
                <a:spcPct val="0"/>
              </a:spcBef>
              <a:spcAft>
                <a:spcPct val="0"/>
              </a:spcAft>
              <a:defRPr sz="1000">
                <a:solidFill>
                  <a:srgbClr val="004994"/>
                </a:solidFill>
                <a:latin typeface="Arial" charset="0"/>
              </a:defRPr>
            </a:lvl8pPr>
            <a:lvl9pPr marL="3886200" indent="-228600" eaLnBrk="0" fontAlgn="base" hangingPunct="0">
              <a:spcBef>
                <a:spcPct val="0"/>
              </a:spcBef>
              <a:spcAft>
                <a:spcPct val="0"/>
              </a:spcAft>
              <a:defRPr sz="1000">
                <a:solidFill>
                  <a:srgbClr val="004994"/>
                </a:solidFill>
                <a:latin typeface="Arial" charset="0"/>
              </a:defRPr>
            </a:lvl9pPr>
          </a:lstStyle>
          <a:p>
            <a:pPr>
              <a:defRPr/>
            </a:pPr>
            <a:fld id="{04A7CDCC-B029-4075-BD4E-E11016E6FCF0}" type="slidenum">
              <a:rPr lang="de-DE" altLang="de-DE" sz="1200" smtClean="0">
                <a:solidFill>
                  <a:prstClr val="black"/>
                </a:solidFill>
                <a:latin typeface="Times" pitchFamily="18" charset="0"/>
              </a:rPr>
              <a:pPr>
                <a:defRPr/>
              </a:pPr>
              <a:t>19</a:t>
            </a:fld>
            <a:endParaRPr lang="de-DE" altLang="de-DE" sz="1200" smtClean="0">
              <a:solidFill>
                <a:prstClr val="black"/>
              </a:solidFill>
              <a:latin typeface="Times" pitchFamily="18" charset="0"/>
            </a:endParaRPr>
          </a:p>
        </p:txBody>
      </p:sp>
      <p:sp>
        <p:nvSpPr>
          <p:cNvPr id="19459"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pPr eaLnBrk="1" hangingPunct="1">
              <a:defRPr/>
            </a:pPr>
            <a:r>
              <a:rPr lang="de-DE" altLang="de-DE" dirty="0" smtClean="0"/>
              <a:t>The problem:</a:t>
            </a:r>
          </a:p>
          <a:p>
            <a:pPr marL="0" indent="0">
              <a:buClr>
                <a:schemeClr val="tx2">
                  <a:lumMod val="75000"/>
                </a:schemeClr>
              </a:buClr>
              <a:defRPr/>
            </a:pPr>
            <a:r>
              <a:rPr lang="de-DE" altLang="de-DE" dirty="0" smtClean="0"/>
              <a:t>A worker must clean the pressure roller on a production line at regular intervals. </a:t>
            </a:r>
            <a:br>
              <a:rPr lang="de-DE" altLang="de-DE" dirty="0" smtClean="0"/>
            </a:br>
            <a:r>
              <a:rPr lang="de-DE" altLang="de-DE" dirty="0" smtClean="0"/>
              <a:t>For this purpose, he must approach the roller and clean it using a special cloth. </a:t>
            </a:r>
          </a:p>
          <a:p>
            <a:pPr marL="0" indent="0">
              <a:buClr>
                <a:schemeClr val="tx2">
                  <a:lumMod val="75000"/>
                </a:schemeClr>
              </a:buClr>
              <a:defRPr/>
            </a:pPr>
            <a:endParaRPr lang="de-DE" altLang="de-DE" dirty="0" smtClean="0"/>
          </a:p>
          <a:p>
            <a:pPr marL="0" indent="0">
              <a:buClr>
                <a:schemeClr val="tx2">
                  <a:lumMod val="75000"/>
                </a:schemeClr>
              </a:buClr>
              <a:defRPr/>
            </a:pPr>
            <a:r>
              <a:rPr lang="de-DE" altLang="de-DE" dirty="0" smtClean="0"/>
              <a:t>Access to the roller is possible only through an interlocked door/safety hood. Opening this protective device halts the production line.</a:t>
            </a:r>
          </a:p>
          <a:p>
            <a:pPr marL="0" indent="0">
              <a:buClr>
                <a:schemeClr val="tx2">
                  <a:lumMod val="75000"/>
                </a:schemeClr>
              </a:buClr>
              <a:defRPr/>
            </a:pPr>
            <a:r>
              <a:rPr lang="de-DE" dirty="0" smtClean="0"/>
              <a:t>Owing to the design of the machine, only a part of the roller can be cleaned at once. </a:t>
            </a:r>
          </a:p>
          <a:p>
            <a:pPr marL="0" indent="0">
              <a:buClr>
                <a:schemeClr val="tx2">
                  <a:lumMod val="75000"/>
                </a:schemeClr>
              </a:buClr>
              <a:defRPr/>
            </a:pPr>
            <a:r>
              <a:rPr lang="de-DE" dirty="0" smtClean="0"/>
              <a:t/>
            </a:r>
            <a:br>
              <a:rPr lang="de-DE" dirty="0" smtClean="0"/>
            </a:br>
            <a:r>
              <a:rPr lang="de-DE" dirty="0" smtClean="0"/>
              <a:t>The worker must therefore repeatedly leave the danger zone, briefly restart the production line from the control panel, and then return to the danger zone in order to clean the next part of the roller.</a:t>
            </a:r>
          </a:p>
          <a:p>
            <a:pPr marL="0" indent="0">
              <a:buClr>
                <a:schemeClr val="tx2">
                  <a:lumMod val="75000"/>
                </a:schemeClr>
              </a:buClr>
              <a:defRPr/>
            </a:pPr>
            <a:endParaRPr lang="de-DE" altLang="de-DE" dirty="0" smtClean="0"/>
          </a:p>
          <a:p>
            <a:pPr eaLnBrk="1" hangingPunct="1">
              <a:defRPr/>
            </a:pPr>
            <a:endParaRPr lang="de-DE" alt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000" b="1">
                <a:solidFill>
                  <a:srgbClr val="004994"/>
                </a:solidFill>
                <a:latin typeface="Arial" charset="0"/>
              </a:defRPr>
            </a:lvl1pPr>
            <a:lvl2pPr marL="742950" indent="-285750" defTabSz="950913">
              <a:defRPr sz="3000" b="1">
                <a:solidFill>
                  <a:srgbClr val="004994"/>
                </a:solidFill>
                <a:latin typeface="Arial" charset="0"/>
              </a:defRPr>
            </a:lvl2pPr>
            <a:lvl3pPr marL="1143000" indent="-228600" defTabSz="950913">
              <a:defRPr sz="3000" b="1">
                <a:solidFill>
                  <a:srgbClr val="004994"/>
                </a:solidFill>
                <a:latin typeface="Arial" charset="0"/>
              </a:defRPr>
            </a:lvl3pPr>
            <a:lvl4pPr marL="1600200" indent="-228600" defTabSz="950913">
              <a:defRPr sz="3000" b="1">
                <a:solidFill>
                  <a:srgbClr val="004994"/>
                </a:solidFill>
                <a:latin typeface="Arial" charset="0"/>
              </a:defRPr>
            </a:lvl4pPr>
            <a:lvl5pPr marL="2057400" indent="-228600" defTabSz="950913">
              <a:defRPr sz="3000" b="1">
                <a:solidFill>
                  <a:srgbClr val="004994"/>
                </a:solidFill>
                <a:latin typeface="Arial" charset="0"/>
              </a:defRPr>
            </a:lvl5pPr>
            <a:lvl6pPr marL="2514600" indent="-228600" defTabSz="950913" eaLnBrk="0" fontAlgn="base" hangingPunct="0">
              <a:spcBef>
                <a:spcPct val="0"/>
              </a:spcBef>
              <a:spcAft>
                <a:spcPct val="0"/>
              </a:spcAft>
              <a:defRPr sz="3000" b="1">
                <a:solidFill>
                  <a:srgbClr val="004994"/>
                </a:solidFill>
                <a:latin typeface="Arial" charset="0"/>
              </a:defRPr>
            </a:lvl6pPr>
            <a:lvl7pPr marL="2971800" indent="-228600" defTabSz="950913" eaLnBrk="0" fontAlgn="base" hangingPunct="0">
              <a:spcBef>
                <a:spcPct val="0"/>
              </a:spcBef>
              <a:spcAft>
                <a:spcPct val="0"/>
              </a:spcAft>
              <a:defRPr sz="3000" b="1">
                <a:solidFill>
                  <a:srgbClr val="004994"/>
                </a:solidFill>
                <a:latin typeface="Arial" charset="0"/>
              </a:defRPr>
            </a:lvl7pPr>
            <a:lvl8pPr marL="3429000" indent="-228600" defTabSz="950913" eaLnBrk="0" fontAlgn="base" hangingPunct="0">
              <a:spcBef>
                <a:spcPct val="0"/>
              </a:spcBef>
              <a:spcAft>
                <a:spcPct val="0"/>
              </a:spcAft>
              <a:defRPr sz="3000" b="1">
                <a:solidFill>
                  <a:srgbClr val="004994"/>
                </a:solidFill>
                <a:latin typeface="Arial" charset="0"/>
              </a:defRPr>
            </a:lvl8pPr>
            <a:lvl9pPr marL="3886200" indent="-228600" defTabSz="950913" eaLnBrk="0" fontAlgn="base" hangingPunct="0">
              <a:spcBef>
                <a:spcPct val="0"/>
              </a:spcBef>
              <a:spcAft>
                <a:spcPct val="0"/>
              </a:spcAft>
              <a:defRPr sz="3000" b="1">
                <a:solidFill>
                  <a:srgbClr val="004994"/>
                </a:solidFill>
                <a:latin typeface="Arial" charset="0"/>
              </a:defRPr>
            </a:lvl9pPr>
          </a:lstStyle>
          <a:p>
            <a:fld id="{38FAC912-AABA-460D-991D-F165CBB24292}" type="slidenum">
              <a:rPr lang="de-DE" altLang="de-DE" sz="1200" b="0" smtClean="0">
                <a:solidFill>
                  <a:prstClr val="black"/>
                </a:solidFill>
              </a:rPr>
              <a:pPr/>
              <a:t>2</a:t>
            </a:fld>
            <a:endParaRPr lang="de-DE" altLang="de-DE" sz="1200" b="0" dirty="0" smtClean="0">
              <a:solidFill>
                <a:prstClr val="black"/>
              </a:solidFill>
            </a:endParaRPr>
          </a:p>
        </p:txBody>
      </p:sp>
      <p:sp>
        <p:nvSpPr>
          <p:cNvPr id="18435" name="Rectangle 2"/>
          <p:cNvSpPr>
            <a:spLocks noGrp="1" noRot="1" noChangeAspect="1" noChangeArrowheads="1" noTextEdit="1"/>
          </p:cNvSpPr>
          <p:nvPr>
            <p:ph type="sldImg"/>
          </p:nvPr>
        </p:nvSpPr>
        <p:spPr>
          <a:xfrm>
            <a:off x="962025" y="541338"/>
            <a:ext cx="4935538" cy="3700462"/>
          </a:xfrm>
          <a:ln/>
        </p:spPr>
      </p:sp>
      <p:sp>
        <p:nvSpPr>
          <p:cNvPr id="18436" name="Rectangle 3"/>
          <p:cNvSpPr>
            <a:spLocks noGrp="1" noChangeArrowheads="1"/>
          </p:cNvSpPr>
          <p:nvPr>
            <p:ph type="body" idx="1"/>
          </p:nvPr>
        </p:nvSpPr>
        <p:spPr>
          <a:xfrm>
            <a:off x="914183" y="4342451"/>
            <a:ext cx="5028003"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Communication between manufacturer and operator, and knowledge of each other's concerns</a:t>
            </a:r>
          </a:p>
          <a:p>
            <a:endParaRPr lang="de-DE" altLang="de-DE" dirty="0" smtClean="0"/>
          </a:p>
          <a:p>
            <a:r>
              <a:rPr lang="de-DE" altLang="de-DE" dirty="0" smtClean="0"/>
              <a:t>In order to be able to develop the machine in line with the legal requirements, a manufacturer must be familiar not only with the operator's wishes, but also with his obligations. Equally, the operator must be familiar with the manufacturer's obligations, so as not to order anything outlandish. In order for manufacturer and operator to be adequately informed of each other's wishes and obligations, adequate communication must be assured between the two sides.</a:t>
            </a:r>
          </a:p>
          <a:p>
            <a:endParaRPr lang="de-DE" altLang="de-DE" baseline="0" dirty="0" smtClean="0"/>
          </a:p>
          <a:p>
            <a:r>
              <a:rPr lang="de-DE" altLang="de-DE" baseline="0" dirty="0" smtClean="0"/>
              <a:t>Conflicting priorities:</a:t>
            </a:r>
          </a:p>
          <a:p>
            <a:r>
              <a:rPr lang="de-DE" altLang="de-DE" baseline="0" dirty="0" smtClean="0"/>
              <a:t>The wishes and obligations of the operator and the obligations of the manufacturer generally result in conflicting priorities that must be considered by the manufacturer, i.e. the designer. The following criteria for example may lead to conflicting priorities:</a:t>
            </a:r>
          </a:p>
          <a:p>
            <a:pPr marL="171450" indent="-171450">
              <a:buFont typeface="Arial" panose="020B0604020202020204" pitchFamily="34" charset="0"/>
              <a:buChar char="•"/>
            </a:pPr>
            <a:r>
              <a:rPr lang="de-DE" altLang="de-DE" baseline="0" dirty="0" smtClean="0"/>
              <a:t>Occupational safety and health</a:t>
            </a:r>
          </a:p>
          <a:p>
            <a:pPr marL="171450" indent="-171450">
              <a:buFont typeface="Arial" panose="020B0604020202020204" pitchFamily="34" charset="0"/>
              <a:buChar char="•"/>
            </a:pPr>
            <a:r>
              <a:rPr lang="de-DE" altLang="de-DE" baseline="0" dirty="0" smtClean="0"/>
              <a:t>Requirements imposed upon the operator by his operating personnel</a:t>
            </a:r>
          </a:p>
          <a:p>
            <a:pPr marL="171450" indent="-171450">
              <a:buFont typeface="Arial" panose="020B0604020202020204" pitchFamily="34" charset="0"/>
              <a:buChar char="•"/>
            </a:pPr>
            <a:r>
              <a:rPr lang="de-DE" altLang="de-DE" baseline="0" dirty="0" smtClean="0"/>
              <a:t>Commissioning/sampling/acceptance at the operator's site</a:t>
            </a:r>
          </a:p>
          <a:p>
            <a:pPr marL="171450" indent="-171450">
              <a:buFont typeface="Arial" panose="020B0604020202020204" pitchFamily="34" charset="0"/>
              <a:buChar char="•"/>
            </a:pPr>
            <a:r>
              <a:rPr lang="de-DE" altLang="de-DE" baseline="0" dirty="0" smtClean="0"/>
              <a:t>Official approval processes, for example concerning the environment, fire safety, etc.</a:t>
            </a:r>
          </a:p>
          <a:p>
            <a:pPr marL="171450" indent="-171450">
              <a:buFont typeface="Arial" panose="020B0604020202020204" pitchFamily="34" charset="0"/>
              <a:buChar char="•"/>
            </a:pPr>
            <a:r>
              <a:rPr lang="de-DE" altLang="de-DE" baseline="0" dirty="0" smtClean="0"/>
              <a:t>etc.</a:t>
            </a:r>
          </a:p>
          <a:p>
            <a:endParaRPr lang="de-DE" altLang="de-DE" baseline="0" dirty="0" smtClean="0"/>
          </a:p>
          <a:p>
            <a:r>
              <a:rPr lang="de-DE" altLang="de-DE" baseline="0" dirty="0" smtClean="0"/>
              <a:t>The criteria show the importance of adequate communication between the operator and the manufacturer (designer). </a:t>
            </a:r>
          </a:p>
          <a:p>
            <a:endParaRPr lang="de-DE" altLang="de-DE" baseline="0" dirty="0" smtClean="0"/>
          </a:p>
          <a:p>
            <a:endParaRPr lang="de-DE" altLang="de-DE" baseline="0" dirty="0" smtClean="0"/>
          </a:p>
          <a:p>
            <a:endParaRPr lang="de-DE" altLang="de-DE" baseline="0" dirty="0" smtClean="0"/>
          </a:p>
          <a:p>
            <a:endParaRPr lang="de-DE" alt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p:spPr>
        <p:txBody>
          <a:bodyPr/>
          <a:lstStyle/>
          <a:p>
            <a:r>
              <a:rPr lang="de-DE" altLang="de-DE" dirty="0" smtClean="0"/>
              <a:t>For the designer, this communication process is already described in EN ISO 12100. It is important for the specifications made by the user (including his legal obligations) to be known.</a:t>
            </a:r>
          </a:p>
        </p:txBody>
      </p:sp>
      <p:sp>
        <p:nvSpPr>
          <p:cNvPr id="19460" name="Foliennummernplatzhalter 3"/>
          <p:cNvSpPr>
            <a:spLocks noGrp="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04E593FE-26E1-4CFF-BEEA-5CB8621294C7}" type="slidenum">
              <a:rPr lang="de-DE" altLang="de-DE" sz="1200" b="0" smtClean="0">
                <a:solidFill>
                  <a:prstClr val="black"/>
                </a:solidFill>
                <a:latin typeface="Times"/>
              </a:rPr>
              <a:pPr/>
              <a:t>3</a:t>
            </a:fld>
            <a:endParaRPr lang="de-DE" altLang="de-DE" sz="1200" b="0" dirty="0" smtClean="0">
              <a:solidFill>
                <a:prstClr val="black"/>
              </a:solidFill>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p:spPr>
        <p:txBody>
          <a:bodyPr/>
          <a:lstStyle/>
          <a:p>
            <a:r>
              <a:rPr lang="de-DE" altLang="de-DE" dirty="0" smtClean="0"/>
              <a:t>This slide is intended to prompt a brief discussion of the advantages and disadvantages of defeating protective equipment.</a:t>
            </a:r>
          </a:p>
          <a:p>
            <a:endParaRPr lang="de-DE" altLang="de-DE" dirty="0" smtClean="0"/>
          </a:p>
          <a:p>
            <a:r>
              <a:rPr lang="de-DE" altLang="de-DE" dirty="0" smtClean="0"/>
              <a:t>It soon becomes apparent that none of the points listed has a positive effect. Time savings are always stated as a reason for defeating, but a mature operating and safety concept generally results in even greater time savings.</a:t>
            </a:r>
          </a:p>
        </p:txBody>
      </p:sp>
      <p:sp>
        <p:nvSpPr>
          <p:cNvPr id="20484" name="Foliennummernplatzhalter 3"/>
          <p:cNvSpPr>
            <a:spLocks noGrp="1"/>
          </p:cNvSpPr>
          <p:nvPr>
            <p:ph type="sldNum" sz="quarter" idx="5"/>
          </p:nvPr>
        </p:nvSpPr>
        <p:spPr>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501891B3-D4C4-461E-ABCB-7137DDA4B718}" type="slidenum">
              <a:rPr lang="de-DE" altLang="de-DE" sz="1200" b="0" smtClean="0">
                <a:solidFill>
                  <a:prstClr val="black"/>
                </a:solidFill>
                <a:latin typeface="Times"/>
              </a:rPr>
              <a:pPr/>
              <a:t>4</a:t>
            </a:fld>
            <a:endParaRPr lang="de-DE" altLang="de-DE" sz="1200" b="0" dirty="0" smtClean="0">
              <a:solidFill>
                <a:prstClr val="black"/>
              </a:solidFill>
              <a:latin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000" b="1">
                <a:solidFill>
                  <a:srgbClr val="004994"/>
                </a:solidFill>
                <a:latin typeface="Arial" charset="0"/>
              </a:defRPr>
            </a:lvl1pPr>
            <a:lvl2pPr marL="742950" indent="-285750" defTabSz="950913">
              <a:defRPr sz="3000" b="1">
                <a:solidFill>
                  <a:srgbClr val="004994"/>
                </a:solidFill>
                <a:latin typeface="Arial" charset="0"/>
              </a:defRPr>
            </a:lvl2pPr>
            <a:lvl3pPr marL="1143000" indent="-228600" defTabSz="950913">
              <a:defRPr sz="3000" b="1">
                <a:solidFill>
                  <a:srgbClr val="004994"/>
                </a:solidFill>
                <a:latin typeface="Arial" charset="0"/>
              </a:defRPr>
            </a:lvl3pPr>
            <a:lvl4pPr marL="1600200" indent="-228600" defTabSz="950913">
              <a:defRPr sz="3000" b="1">
                <a:solidFill>
                  <a:srgbClr val="004994"/>
                </a:solidFill>
                <a:latin typeface="Arial" charset="0"/>
              </a:defRPr>
            </a:lvl4pPr>
            <a:lvl5pPr marL="2057400" indent="-228600" defTabSz="950913">
              <a:defRPr sz="3000" b="1">
                <a:solidFill>
                  <a:srgbClr val="004994"/>
                </a:solidFill>
                <a:latin typeface="Arial" charset="0"/>
              </a:defRPr>
            </a:lvl5pPr>
            <a:lvl6pPr marL="2514600" indent="-228600" defTabSz="950913" eaLnBrk="0" fontAlgn="base" hangingPunct="0">
              <a:spcBef>
                <a:spcPct val="0"/>
              </a:spcBef>
              <a:spcAft>
                <a:spcPct val="0"/>
              </a:spcAft>
              <a:defRPr sz="3000" b="1">
                <a:solidFill>
                  <a:srgbClr val="004994"/>
                </a:solidFill>
                <a:latin typeface="Arial" charset="0"/>
              </a:defRPr>
            </a:lvl6pPr>
            <a:lvl7pPr marL="2971800" indent="-228600" defTabSz="950913" eaLnBrk="0" fontAlgn="base" hangingPunct="0">
              <a:spcBef>
                <a:spcPct val="0"/>
              </a:spcBef>
              <a:spcAft>
                <a:spcPct val="0"/>
              </a:spcAft>
              <a:defRPr sz="3000" b="1">
                <a:solidFill>
                  <a:srgbClr val="004994"/>
                </a:solidFill>
                <a:latin typeface="Arial" charset="0"/>
              </a:defRPr>
            </a:lvl7pPr>
            <a:lvl8pPr marL="3429000" indent="-228600" defTabSz="950913" eaLnBrk="0" fontAlgn="base" hangingPunct="0">
              <a:spcBef>
                <a:spcPct val="0"/>
              </a:spcBef>
              <a:spcAft>
                <a:spcPct val="0"/>
              </a:spcAft>
              <a:defRPr sz="3000" b="1">
                <a:solidFill>
                  <a:srgbClr val="004994"/>
                </a:solidFill>
                <a:latin typeface="Arial" charset="0"/>
              </a:defRPr>
            </a:lvl8pPr>
            <a:lvl9pPr marL="3886200" indent="-228600" defTabSz="950913" eaLnBrk="0" fontAlgn="base" hangingPunct="0">
              <a:spcBef>
                <a:spcPct val="0"/>
              </a:spcBef>
              <a:spcAft>
                <a:spcPct val="0"/>
              </a:spcAft>
              <a:defRPr sz="3000" b="1">
                <a:solidFill>
                  <a:srgbClr val="004994"/>
                </a:solidFill>
                <a:latin typeface="Arial" charset="0"/>
              </a:defRPr>
            </a:lvl9pPr>
          </a:lstStyle>
          <a:p>
            <a:fld id="{A8C798EB-E6F4-474C-A47F-2CE821DCAB9C}" type="slidenum">
              <a:rPr lang="de-DE" altLang="de-DE" sz="1200" b="0" smtClean="0">
                <a:solidFill>
                  <a:prstClr val="black"/>
                </a:solidFill>
              </a:rPr>
              <a:pPr/>
              <a:t>5</a:t>
            </a:fld>
            <a:endParaRPr lang="de-DE" altLang="de-DE" sz="1200" b="0" dirty="0" smtClean="0">
              <a:solidFill>
                <a:prstClr val="black"/>
              </a:solidFill>
            </a:endParaRPr>
          </a:p>
        </p:txBody>
      </p:sp>
      <p:sp>
        <p:nvSpPr>
          <p:cNvPr id="21507" name="Rectangle 2"/>
          <p:cNvSpPr>
            <a:spLocks noGrp="1" noRot="1" noChangeAspect="1" noChangeArrowheads="1" noTextEdit="1"/>
          </p:cNvSpPr>
          <p:nvPr>
            <p:ph type="sldImg"/>
          </p:nvPr>
        </p:nvSpPr>
        <p:spPr>
          <a:xfrm>
            <a:off x="962025" y="541338"/>
            <a:ext cx="4935538" cy="3700462"/>
          </a:xfrm>
          <a:ln/>
        </p:spPr>
      </p:sp>
      <p:sp>
        <p:nvSpPr>
          <p:cNvPr id="23556" name="Rectangle 3"/>
          <p:cNvSpPr>
            <a:spLocks noGrp="1" noChangeArrowheads="1"/>
          </p:cNvSpPr>
          <p:nvPr>
            <p:ph type="body" idx="1"/>
          </p:nvPr>
        </p:nvSpPr>
        <p:spPr>
          <a:xfrm>
            <a:off x="914183" y="4342451"/>
            <a:ext cx="5028003" cy="411436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dirty="0" smtClean="0"/>
              <a:t>Where the will exists to eliminate the defeating of protective equipment, the application of EN ISO 12100 can be very beneficial.</a:t>
            </a:r>
          </a:p>
          <a:p>
            <a:pPr>
              <a:defRPr/>
            </a:pPr>
            <a:r>
              <a:rPr lang="de-DE" dirty="0" smtClean="0"/>
              <a:t>This requires:</a:t>
            </a:r>
          </a:p>
          <a:p>
            <a:pPr marL="177822" indent="-177822">
              <a:buFontTx/>
              <a:buChar char="-"/>
              <a:defRPr/>
            </a:pPr>
            <a:r>
              <a:rPr lang="de-DE" dirty="0" smtClean="0"/>
              <a:t>Satisfaction of the technical requirements (this costs money, but results in considerable savings during production)</a:t>
            </a:r>
          </a:p>
          <a:p>
            <a:pPr marL="177822" indent="-177822">
              <a:buFontTx/>
              <a:buChar char="-"/>
              <a:defRPr/>
            </a:pPr>
            <a:r>
              <a:rPr lang="de-DE" dirty="0" smtClean="0"/>
              <a:t>Satisfaction of the organizational requirements (the strategy must be followed, on all hierarchical levels)</a:t>
            </a:r>
          </a:p>
          <a:p>
            <a:pPr marL="177822" indent="-177822">
              <a:buFontTx/>
              <a:buChar char="-"/>
              <a:defRPr/>
            </a:pPr>
            <a:r>
              <a:rPr lang="de-DE" dirty="0" smtClean="0"/>
              <a:t>Personal preferences may have to be reconsidered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200" b="0" dirty="0" smtClean="0">
                <a:solidFill>
                  <a:prstClr val="black"/>
                </a:solidFill>
              </a:rPr>
              <a:t>17.01.2001</a:t>
            </a:r>
          </a:p>
        </p:txBody>
      </p:sp>
      <p:sp>
        <p:nvSpPr>
          <p:cNvPr id="22531"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200" b="0" dirty="0" smtClean="0">
                <a:solidFill>
                  <a:prstClr val="black"/>
                </a:solidFill>
              </a:rPr>
              <a:t>Slide title</a:t>
            </a:r>
          </a:p>
        </p:txBody>
      </p:sp>
      <p:sp>
        <p:nvSpPr>
          <p:cNvPr id="2253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275EB55A-0F69-4E12-AFD6-358A3470844D}" type="slidenum">
              <a:rPr lang="de-DE" altLang="de-DE" sz="1200" b="0" smtClean="0">
                <a:solidFill>
                  <a:prstClr val="black"/>
                </a:solidFill>
              </a:rPr>
              <a:pPr/>
              <a:t>6</a:t>
            </a:fld>
            <a:endParaRPr lang="de-DE" altLang="de-DE" sz="1200" b="0" dirty="0" smtClean="0">
              <a:solidFill>
                <a:prstClr val="black"/>
              </a:solidFill>
            </a:endParaRPr>
          </a:p>
        </p:txBody>
      </p:sp>
      <p:sp>
        <p:nvSpPr>
          <p:cNvPr id="22533" name="Rectangle 2"/>
          <p:cNvSpPr>
            <a:spLocks noGrp="1" noRot="1" noChangeAspect="1" noChangeArrowheads="1" noTextEdit="1"/>
          </p:cNvSpPr>
          <p:nvPr>
            <p:ph type="sldImg"/>
          </p:nvPr>
        </p:nvSpPr>
        <p:spPr>
          <a:xfrm>
            <a:off x="960438" y="538163"/>
            <a:ext cx="4937125" cy="3702050"/>
          </a:xfrm>
          <a:ln/>
        </p:spPr>
      </p:sp>
      <p:sp>
        <p:nvSpPr>
          <p:cNvPr id="37894" name="Rectangle 3"/>
          <p:cNvSpPr>
            <a:spLocks noGrp="1" noChangeArrowheads="1"/>
          </p:cNvSpPr>
          <p:nvPr>
            <p:ph type="body" idx="1"/>
          </p:nvPr>
        </p:nvSpPr>
        <p:spPr>
          <a:xfrm>
            <a:off x="914183" y="4343914"/>
            <a:ext cx="5028003" cy="411436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defRPr/>
            </a:pPr>
            <a:r>
              <a:rPr lang="de-DE" dirty="0" smtClean="0"/>
              <a:t>Real-case example from production in a small/medium-sized </a:t>
            </a:r>
            <a:r>
              <a:rPr lang="de-DE" baseline="0" dirty="0" smtClean="0"/>
              <a:t>company</a:t>
            </a:r>
            <a:r>
              <a:rPr lang="de-DE" dirty="0" smtClean="0"/>
              <a:t> (50 employees) that planned the processes in advance and implements planning thoroughly:</a:t>
            </a:r>
          </a:p>
          <a:p>
            <a:pPr marL="171450" indent="-171450">
              <a:buFont typeface="Arial" panose="020B0604020202020204" pitchFamily="34" charset="0"/>
              <a:buChar char="•"/>
              <a:defRPr/>
            </a:pPr>
            <a:r>
              <a:rPr lang="de-DE" dirty="0" smtClean="0"/>
              <a:t>The flange is from an item of earthmoving equipment (an excavator) and must be relief-milled for repair.</a:t>
            </a:r>
          </a:p>
          <a:p>
            <a:pPr marL="171450" indent="-171450">
              <a:buFont typeface="Arial" panose="020B0604020202020204" pitchFamily="34" charset="0"/>
              <a:buChar char="•"/>
              <a:defRPr/>
            </a:pPr>
            <a:r>
              <a:rPr lang="de-DE" dirty="0" smtClean="0"/>
              <a:t>The machine used for automatic machining does not provide suitable protective equipment for setup in this case. Defeating of the protective equipment can therefore be anticipated.</a:t>
            </a:r>
          </a:p>
          <a:p>
            <a:pPr marL="171450" indent="-171450">
              <a:buFont typeface="Arial" panose="020B0604020202020204" pitchFamily="34" charset="0"/>
              <a:buChar char="•"/>
              <a:defRPr/>
            </a:pPr>
            <a:r>
              <a:rPr lang="de-DE" dirty="0" smtClean="0"/>
              <a:t>The manufacturer modifies his operations and uses equipment that enables him to perform setup primarily beforehand and outside the milling machine.</a:t>
            </a:r>
          </a:p>
          <a:p>
            <a:pPr marL="171450" indent="-171450">
              <a:buFont typeface="Arial" panose="020B0604020202020204" pitchFamily="34" charset="0"/>
              <a:buChar char="•"/>
              <a:defRPr/>
            </a:pPr>
            <a:r>
              <a:rPr lang="de-DE" dirty="0" smtClean="0"/>
              <a:t>This has the added effect of increasing utilization of the milling machine. </a:t>
            </a:r>
            <a:br>
              <a:rPr lang="de-DE" dirty="0" smtClean="0"/>
            </a:br>
            <a:r>
              <a:rPr lang="de-DE" dirty="0" smtClean="0"/>
              <a:t>The equipment for external setup costs approximately €15,000. </a:t>
            </a:r>
          </a:p>
          <a:p>
            <a:pPr>
              <a:defRPr/>
            </a:pPr>
            <a:r>
              <a:rPr lang="de-DE" dirty="0" smtClean="0"/>
              <a:t>On the left, the example without simultaneous processing during the primary processing time (the primary processing time is the time during which the machine is occupied, for whatever purpose); on the right, the example with parallel operation during the primary processing time.</a:t>
            </a:r>
          </a:p>
          <a:p>
            <a:pPr>
              <a:defRPr/>
            </a:pPr>
            <a:endParaRPr lang="de-DE" dirty="0" smtClean="0"/>
          </a:p>
          <a:p>
            <a:pPr>
              <a:defRPr/>
            </a:pPr>
            <a:r>
              <a:rPr lang="de-DE" dirty="0" smtClean="0"/>
              <a:t>Not shaded: auxiliary tasks not relevant to the primary processing time.</a:t>
            </a:r>
          </a:p>
          <a:p>
            <a:pPr>
              <a:defRPr/>
            </a:pPr>
            <a:r>
              <a:rPr lang="de-DE" dirty="0" smtClean="0"/>
              <a:t>Shaded: the task concerned is performed on the machine, i.e. it occupies it.</a:t>
            </a:r>
          </a:p>
          <a:p>
            <a:pPr>
              <a:defRPr/>
            </a:pPr>
            <a:r>
              <a:rPr lang="de-DE" dirty="0" smtClean="0"/>
              <a:t>Tooling time: time during which the tool/workpiece is being fitted to the machine, positioned and measured, and further auxiliary tasks are performed that can be performed only on the machine.</a:t>
            </a:r>
          </a:p>
          <a:p>
            <a:pPr>
              <a:defRPr/>
            </a:pPr>
            <a:endParaRPr lang="de-DE" dirty="0" smtClean="0"/>
          </a:p>
          <a:p>
            <a:pPr>
              <a:defRPr/>
            </a:pPr>
            <a:r>
              <a:rPr lang="de-DE" dirty="0" smtClean="0"/>
              <a:t>Machining requires:</a:t>
            </a:r>
          </a:p>
          <a:p>
            <a:pPr marL="177822" indent="-177822">
              <a:buFontTx/>
              <a:buChar char="-"/>
              <a:defRPr/>
            </a:pPr>
            <a:r>
              <a:rPr lang="de-DE" dirty="0" smtClean="0"/>
              <a:t>A program to be written for the machine containing the individual machining steps</a:t>
            </a:r>
          </a:p>
          <a:p>
            <a:pPr>
              <a:defRPr/>
            </a:pPr>
            <a:r>
              <a:rPr lang="de-DE" dirty="0" smtClean="0"/>
              <a:t>The milling tool to be assembled, where it comprises multiple components (as is often the case)</a:t>
            </a:r>
          </a:p>
          <a:p>
            <a:pPr marL="177822" indent="-177822">
              <a:buFontTx/>
              <a:buChar char="-"/>
              <a:defRPr/>
            </a:pPr>
            <a:r>
              <a:rPr lang="de-DE" dirty="0" smtClean="0"/>
              <a:t>Performance checking of the tool (how far does it extend from the mounting into the machine)</a:t>
            </a:r>
          </a:p>
          <a:p>
            <a:pPr marL="177822" indent="-177822">
              <a:buFontTx/>
              <a:buChar char="-"/>
              <a:defRPr/>
            </a:pPr>
            <a:r>
              <a:rPr lang="de-DE" dirty="0" smtClean="0"/>
              <a:t>Determining of the baseline point of the workpiece, since the machine program otherwise has no geometrical reference (the milling tool is moved whilst running towards a defined workpiece position until the milling tool cutters first make contact with the workpiece, producing a scratching noise)</a:t>
            </a:r>
          </a:p>
          <a:p>
            <a:pPr marL="177822" indent="-177822">
              <a:buFontTx/>
              <a:buChar char="-"/>
              <a:defRPr/>
            </a:pPr>
            <a:r>
              <a:rPr lang="de-DE" dirty="0" smtClean="0"/>
              <a:t>A pilot component must first be produced: this is generally measured carefully following machining</a:t>
            </a:r>
          </a:p>
          <a:p>
            <a:pPr marL="177822" indent="-177822">
              <a:buFontTx/>
              <a:buChar char="-"/>
              <a:defRPr/>
            </a:pPr>
            <a:r>
              <a:rPr lang="de-DE" dirty="0" smtClean="0"/>
              <a:t>Deburring: burrs are often left on the workpiece, and must be removed</a:t>
            </a:r>
          </a:p>
          <a:p>
            <a:pPr marL="177822" indent="-177822">
              <a:buFontTx/>
              <a:buChar char="-"/>
              <a:defRPr/>
            </a:pPr>
            <a:endParaRPr lang="de-DE" dirty="0" smtClean="0"/>
          </a:p>
          <a:p>
            <a:pPr marL="177822" indent="-177822">
              <a:buFontTx/>
              <a:buChar char="-"/>
              <a:defRPr/>
            </a:pPr>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3000" b="1">
                <a:solidFill>
                  <a:srgbClr val="004994"/>
                </a:solidFill>
                <a:latin typeface="Arial" charset="0"/>
              </a:defRPr>
            </a:lvl1pPr>
            <a:lvl2pPr marL="742950" indent="-285750" defTabSz="950913">
              <a:defRPr sz="3000" b="1">
                <a:solidFill>
                  <a:srgbClr val="004994"/>
                </a:solidFill>
                <a:latin typeface="Arial" charset="0"/>
              </a:defRPr>
            </a:lvl2pPr>
            <a:lvl3pPr marL="1143000" indent="-228600" defTabSz="950913">
              <a:defRPr sz="3000" b="1">
                <a:solidFill>
                  <a:srgbClr val="004994"/>
                </a:solidFill>
                <a:latin typeface="Arial" charset="0"/>
              </a:defRPr>
            </a:lvl3pPr>
            <a:lvl4pPr marL="1600200" indent="-228600" defTabSz="950913">
              <a:defRPr sz="3000" b="1">
                <a:solidFill>
                  <a:srgbClr val="004994"/>
                </a:solidFill>
                <a:latin typeface="Arial" charset="0"/>
              </a:defRPr>
            </a:lvl4pPr>
            <a:lvl5pPr marL="2057400" indent="-228600" defTabSz="950913">
              <a:defRPr sz="3000" b="1">
                <a:solidFill>
                  <a:srgbClr val="004994"/>
                </a:solidFill>
                <a:latin typeface="Arial" charset="0"/>
              </a:defRPr>
            </a:lvl5pPr>
            <a:lvl6pPr marL="2514600" indent="-228600" defTabSz="950913" eaLnBrk="0" fontAlgn="base" hangingPunct="0">
              <a:spcBef>
                <a:spcPct val="0"/>
              </a:spcBef>
              <a:spcAft>
                <a:spcPct val="0"/>
              </a:spcAft>
              <a:defRPr sz="3000" b="1">
                <a:solidFill>
                  <a:srgbClr val="004994"/>
                </a:solidFill>
                <a:latin typeface="Arial" charset="0"/>
              </a:defRPr>
            </a:lvl6pPr>
            <a:lvl7pPr marL="2971800" indent="-228600" defTabSz="950913" eaLnBrk="0" fontAlgn="base" hangingPunct="0">
              <a:spcBef>
                <a:spcPct val="0"/>
              </a:spcBef>
              <a:spcAft>
                <a:spcPct val="0"/>
              </a:spcAft>
              <a:defRPr sz="3000" b="1">
                <a:solidFill>
                  <a:srgbClr val="004994"/>
                </a:solidFill>
                <a:latin typeface="Arial" charset="0"/>
              </a:defRPr>
            </a:lvl7pPr>
            <a:lvl8pPr marL="3429000" indent="-228600" defTabSz="950913" eaLnBrk="0" fontAlgn="base" hangingPunct="0">
              <a:spcBef>
                <a:spcPct val="0"/>
              </a:spcBef>
              <a:spcAft>
                <a:spcPct val="0"/>
              </a:spcAft>
              <a:defRPr sz="3000" b="1">
                <a:solidFill>
                  <a:srgbClr val="004994"/>
                </a:solidFill>
                <a:latin typeface="Arial" charset="0"/>
              </a:defRPr>
            </a:lvl8pPr>
            <a:lvl9pPr marL="3886200" indent="-228600" defTabSz="950913" eaLnBrk="0" fontAlgn="base" hangingPunct="0">
              <a:spcBef>
                <a:spcPct val="0"/>
              </a:spcBef>
              <a:spcAft>
                <a:spcPct val="0"/>
              </a:spcAft>
              <a:defRPr sz="3000" b="1">
                <a:solidFill>
                  <a:srgbClr val="004994"/>
                </a:solidFill>
                <a:latin typeface="Arial" charset="0"/>
              </a:defRPr>
            </a:lvl9pPr>
          </a:lstStyle>
          <a:p>
            <a:fld id="{A3AC11B9-ADAB-4288-B108-043EEE6B1EF3}" type="slidenum">
              <a:rPr lang="de-DE" altLang="de-DE" sz="1200" b="0" smtClean="0">
                <a:solidFill>
                  <a:prstClr val="black"/>
                </a:solidFill>
              </a:rPr>
              <a:pPr/>
              <a:t>7</a:t>
            </a:fld>
            <a:endParaRPr lang="de-DE" altLang="de-DE" sz="1200" b="0" dirty="0" smtClean="0">
              <a:solidFill>
                <a:prstClr val="black"/>
              </a:solidFill>
            </a:endParaRPr>
          </a:p>
        </p:txBody>
      </p:sp>
      <p:sp>
        <p:nvSpPr>
          <p:cNvPr id="23555" name="Rectangle 2"/>
          <p:cNvSpPr>
            <a:spLocks noGrp="1" noRot="1" noChangeAspect="1" noChangeArrowheads="1" noTextEdit="1"/>
          </p:cNvSpPr>
          <p:nvPr>
            <p:ph type="sldImg"/>
          </p:nvPr>
        </p:nvSpPr>
        <p:spPr>
          <a:xfrm>
            <a:off x="962025" y="541338"/>
            <a:ext cx="4935538" cy="3700462"/>
          </a:xfrm>
          <a:ln/>
        </p:spPr>
      </p:sp>
      <p:sp>
        <p:nvSpPr>
          <p:cNvPr id="23556" name="Rectangle 3"/>
          <p:cNvSpPr>
            <a:spLocks noGrp="1" noChangeArrowheads="1"/>
          </p:cNvSpPr>
          <p:nvPr>
            <p:ph type="body" idx="1"/>
          </p:nvPr>
        </p:nvSpPr>
        <p:spPr>
          <a:xfrm>
            <a:off x="914183" y="4342451"/>
            <a:ext cx="5028003"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A further point from EN ISO 12100:</a:t>
            </a:r>
          </a:p>
          <a:p>
            <a:r>
              <a:rPr lang="de-DE" altLang="de-DE" dirty="0" smtClean="0"/>
              <a:t>Consideration of all phases of the life cycle; creation of suitable operating modes. When a work task is to be performed, a safe operating mode is one way of meeting the technical requirements for its completion. This is planned, and thus increases availability.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The overview shows a selection of relevant questions that the operator (customer) must ask himself and that</a:t>
            </a:r>
            <a:r>
              <a:rPr lang="de-DE" altLang="de-DE" baseline="0" dirty="0" smtClean="0"/>
              <a:t> he </a:t>
            </a:r>
            <a:r>
              <a:rPr lang="de-DE" altLang="de-DE" dirty="0" smtClean="0"/>
              <a:t>must answer – including what persons within his operation are to be involved in this process. The presentation should not be considered exhaustive. </a:t>
            </a:r>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F1FED0C1-D3B7-4A73-AC06-4C39D1AF20F3}" type="slidenum">
              <a:rPr lang="de-DE" altLang="de-DE" sz="1200" b="0" smtClean="0">
                <a:solidFill>
                  <a:prstClr val="black"/>
                </a:solidFill>
                <a:latin typeface="Times"/>
              </a:rPr>
              <a:pPr/>
              <a:t>8</a:t>
            </a:fld>
            <a:endParaRPr lang="de-DE" altLang="de-DE" sz="1200" b="0" smtClean="0">
              <a:solidFill>
                <a:prstClr val="black"/>
              </a:solidFill>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Overview (continued):</a:t>
            </a:r>
          </a:p>
          <a:p>
            <a:endParaRPr lang="de-DE" altLang="de-DE" dirty="0" smtClean="0"/>
          </a:p>
          <a:p>
            <a:r>
              <a:rPr lang="de-DE" altLang="de-DE" dirty="0" smtClean="0"/>
              <a:t>The overview shows a selection of relevant questions that the operator (customer) must ask himself and that he must answer – including what persons within his operation are to be involved in this process. The presentation should not be considered exhaustive. </a:t>
            </a:r>
          </a:p>
        </p:txBody>
      </p:sp>
      <p:sp>
        <p:nvSpPr>
          <p:cNvPr id="143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D0778B5A-C161-4C22-BE4F-FCEB3AA7FED2}" type="slidenum">
              <a:rPr lang="de-DE" altLang="de-DE" sz="1200" b="0" smtClean="0">
                <a:solidFill>
                  <a:prstClr val="black"/>
                </a:solidFill>
                <a:latin typeface="Times"/>
              </a:rPr>
              <a:pPr/>
              <a:t>9</a:t>
            </a:fld>
            <a:endParaRPr lang="de-DE" altLang="de-DE" sz="1200" b="0" smtClean="0">
              <a:solidFill>
                <a:prstClr val="black"/>
              </a:solidFill>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2" name="Rechteck 71"/>
          <p:cNvSpPr/>
          <p:nvPr/>
        </p:nvSpPr>
        <p:spPr>
          <a:xfrm>
            <a:off x="0" y="6669360"/>
            <a:ext cx="9144000" cy="188640"/>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4994"/>
              </a:solidFill>
            </a:endParaRPr>
          </a:p>
        </p:txBody>
      </p:sp>
      <p:pic>
        <p:nvPicPr>
          <p:cNvPr id="71" name="Grafik 7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5947590"/>
            <a:ext cx="1800000" cy="671561"/>
          </a:xfrm>
          <a:prstGeom prst="rect">
            <a:avLst/>
          </a:prstGeom>
        </p:spPr>
      </p:pic>
      <p:sp>
        <p:nvSpPr>
          <p:cNvPr id="2" name="Titel 1"/>
          <p:cNvSpPr>
            <a:spLocks noGrp="1"/>
          </p:cNvSpPr>
          <p:nvPr>
            <p:ph type="ctrTitle"/>
          </p:nvPr>
        </p:nvSpPr>
        <p:spPr>
          <a:xfrm>
            <a:off x="2021573" y="2189163"/>
            <a:ext cx="6637338" cy="936000"/>
          </a:xfrm>
        </p:spPr>
        <p:txBody>
          <a:bodyPr lIns="0" tIns="0" rIns="0" bIns="0" anchor="t" anchorCtr="0"/>
          <a:lstStyle>
            <a:lvl1pPr algn="l">
              <a:defRPr sz="3000"/>
            </a:lvl1pPr>
          </a:lstStyle>
          <a:p>
            <a:r>
              <a:rPr lang="de-DE" noProof="0" dirty="0" smtClean="0"/>
              <a:t>Titelmasterformat durch Klicken bearbeiten</a:t>
            </a:r>
            <a:endParaRPr lang="de-DE" noProof="0" dirty="0"/>
          </a:p>
        </p:txBody>
      </p:sp>
      <p:sp>
        <p:nvSpPr>
          <p:cNvPr id="3" name="Untertitel 2"/>
          <p:cNvSpPr>
            <a:spLocks noGrp="1"/>
          </p:cNvSpPr>
          <p:nvPr>
            <p:ph type="subTitle" idx="1"/>
          </p:nvPr>
        </p:nvSpPr>
        <p:spPr>
          <a:xfrm>
            <a:off x="2021573" y="3103563"/>
            <a:ext cx="6637338" cy="1587500"/>
          </a:xfrm>
        </p:spPr>
        <p:txBody>
          <a:bodyPr lIns="0" tIns="0" rIns="0" bIns="0" anchor="t" anchorCtr="0"/>
          <a:lstStyle>
            <a:lvl1pPr marL="0" indent="0" algn="l">
              <a:lnSpc>
                <a:spcPct val="100000"/>
              </a:lnSpc>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4" name="Datumsplatzhalter 3"/>
          <p:cNvSpPr>
            <a:spLocks noGrp="1"/>
          </p:cNvSpPr>
          <p:nvPr>
            <p:ph type="dt" sz="half" idx="10"/>
          </p:nvPr>
        </p:nvSpPr>
        <p:spPr>
          <a:xfrm>
            <a:off x="2021573" y="6252027"/>
            <a:ext cx="6637338" cy="321416"/>
          </a:xfrm>
        </p:spPr>
        <p:txBody>
          <a:bodyPr/>
          <a:lstStyle>
            <a:lvl1pPr algn="l">
              <a:defRPr sz="1800">
                <a:solidFill>
                  <a:schemeClr val="tx1"/>
                </a:solidFill>
              </a:defRPr>
            </a:lvl1pPr>
          </a:lstStyle>
          <a:p>
            <a:fld id="{02BCBB94-2048-48BF-81BF-2F9CA4314CE0}" type="datetime1">
              <a:rPr lang="de-DE" smtClean="0"/>
              <a:pPr/>
              <a:t>30.03.2016</a:t>
            </a:fld>
            <a:endParaRPr lang="de-DE"/>
          </a:p>
        </p:txBody>
      </p:sp>
      <p:sp>
        <p:nvSpPr>
          <p:cNvPr id="5" name="Fußzeilenplatzhalter 4"/>
          <p:cNvSpPr>
            <a:spLocks noGrp="1"/>
          </p:cNvSpPr>
          <p:nvPr>
            <p:ph type="ftr" sz="quarter" idx="11"/>
          </p:nvPr>
        </p:nvSpPr>
        <p:spPr>
          <a:xfrm>
            <a:off x="2021573" y="5910263"/>
            <a:ext cx="6637338" cy="321416"/>
          </a:xfrm>
        </p:spPr>
        <p:txBody>
          <a:bodyPr wrap="none"/>
          <a:lstStyle>
            <a:lvl1pPr algn="l">
              <a:defRPr sz="1800">
                <a:solidFill>
                  <a:schemeClr val="tx1"/>
                </a:solidFill>
              </a:defRPr>
            </a:lvl1pPr>
          </a:lstStyle>
          <a:p>
            <a:r>
              <a:rPr lang="de-DE" dirty="0" smtClean="0"/>
              <a:t>Vortragstitel, Autor, Veranstaltung</a:t>
            </a:r>
            <a:endParaRPr lang="de-DE"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0378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Text und Bi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a:lstStyle/>
          <a:p>
            <a:r>
              <a:rPr lang="de-DE" noProof="0" smtClean="0"/>
              <a:t>Titelmasterformat durch Klicken bearbeiten</a:t>
            </a:r>
            <a:endParaRPr lang="de-DE" noProof="0"/>
          </a:p>
        </p:txBody>
      </p:sp>
      <p:sp>
        <p:nvSpPr>
          <p:cNvPr id="5" name="Datumsplatzhalter 4"/>
          <p:cNvSpPr>
            <a:spLocks noGrp="1"/>
          </p:cNvSpPr>
          <p:nvPr>
            <p:ph type="dt" sz="half" idx="10"/>
          </p:nvPr>
        </p:nvSpPr>
        <p:spPr/>
        <p:txBody>
          <a:bodyPr/>
          <a:lstStyle/>
          <a:p>
            <a:fld id="{E55047B1-2FDA-4944-95C6-5A00CEB1E45F}" type="datetime1">
              <a:rPr lang="de-DE" smtClean="0"/>
              <a:pPr/>
              <a:t>30.03.2016</a:t>
            </a:fld>
            <a:endParaRPr lang="de-DE"/>
          </a:p>
        </p:txBody>
      </p:sp>
      <p:sp>
        <p:nvSpPr>
          <p:cNvPr id="6" name="Fußzeilenplatzhalter 5"/>
          <p:cNvSpPr>
            <a:spLocks noGrp="1"/>
          </p:cNvSpPr>
          <p:nvPr>
            <p:ph type="ftr" sz="quarter" idx="11"/>
          </p:nvPr>
        </p:nvSpPr>
        <p:spPr/>
        <p:txBody>
          <a:bodyPr/>
          <a:lstStyle/>
          <a:p>
            <a:r>
              <a:rPr lang="de-DE" dirty="0" smtClean="0"/>
              <a:t>Vortragstitel, Autor, Veranstaltung</a:t>
            </a:r>
            <a:endParaRPr lang="de-DE" dirty="0"/>
          </a:p>
        </p:txBody>
      </p:sp>
      <p:sp>
        <p:nvSpPr>
          <p:cNvPr id="7" name="Foliennummernplatzhalter 6"/>
          <p:cNvSpPr>
            <a:spLocks noGrp="1"/>
          </p:cNvSpPr>
          <p:nvPr>
            <p:ph type="sldNum" sz="quarter" idx="12"/>
          </p:nvPr>
        </p:nvSpPr>
        <p:spPr/>
        <p:txBody>
          <a:bodyPr/>
          <a:lstStyle/>
          <a:p>
            <a:fld id="{B9969C41-6061-44AE-BC98-8FA4AB9BE50E}" type="slidenum">
              <a:rPr lang="de-DE" smtClean="0"/>
              <a:pPr/>
              <a:t>‹Nr.›</a:t>
            </a:fld>
            <a:endParaRPr lang="de-DE"/>
          </a:p>
        </p:txBody>
      </p:sp>
      <p:sp>
        <p:nvSpPr>
          <p:cNvPr id="9" name="Inhaltsplatzhalter 8"/>
          <p:cNvSpPr>
            <a:spLocks noGrp="1"/>
          </p:cNvSpPr>
          <p:nvPr>
            <p:ph sz="quarter" idx="13"/>
          </p:nvPr>
        </p:nvSpPr>
        <p:spPr>
          <a:xfrm>
            <a:off x="468312" y="2057400"/>
            <a:ext cx="5364000" cy="4108450"/>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Bildplatzhalter 7"/>
          <p:cNvSpPr>
            <a:spLocks noGrp="1"/>
          </p:cNvSpPr>
          <p:nvPr>
            <p:ph type="pic" sz="quarter" idx="14"/>
          </p:nvPr>
        </p:nvSpPr>
        <p:spPr>
          <a:xfrm>
            <a:off x="5983423" y="2057400"/>
            <a:ext cx="2682000" cy="4108450"/>
          </a:xfrm>
        </p:spPr>
        <p:txBody>
          <a:bodyPr/>
          <a:lstStyle>
            <a:lvl1pPr marL="0" indent="0">
              <a:buNone/>
              <a:defRPr/>
            </a:lvl1pPr>
          </a:lstStyle>
          <a:p>
            <a:r>
              <a:rPr lang="de-DE" noProof="0" smtClean="0"/>
              <a:t>Bild durch Klicken auf Symbol hinzufügen</a:t>
            </a:r>
            <a:endParaRPr lang="de-DE" noProof="0"/>
          </a:p>
        </p:txBody>
      </p:sp>
    </p:spTree>
    <p:extLst>
      <p:ext uri="{BB962C8B-B14F-4D97-AF65-F5344CB8AC3E}">
        <p14:creationId xmlns:p14="http://schemas.microsoft.com/office/powerpoint/2010/main" val="311264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a:lstStyle/>
          <a:p>
            <a:r>
              <a:rPr lang="de-DE" noProof="0" smtClean="0"/>
              <a:t>Titelmasterformat durch Klicken bearbeiten</a:t>
            </a:r>
            <a:endParaRPr lang="de-DE" noProof="0"/>
          </a:p>
        </p:txBody>
      </p:sp>
      <p:sp>
        <p:nvSpPr>
          <p:cNvPr id="3" name="Inhaltsplatzhalter 2"/>
          <p:cNvSpPr>
            <a:spLocks noGrp="1"/>
          </p:cNvSpPr>
          <p:nvPr>
            <p:ph sz="half" idx="1"/>
          </p:nvPr>
        </p:nvSpPr>
        <p:spPr>
          <a:xfrm>
            <a:off x="468313" y="2057400"/>
            <a:ext cx="2682000" cy="41084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Datumsplatzhalter 4"/>
          <p:cNvSpPr>
            <a:spLocks noGrp="1"/>
          </p:cNvSpPr>
          <p:nvPr>
            <p:ph type="dt" sz="half" idx="10"/>
          </p:nvPr>
        </p:nvSpPr>
        <p:spPr/>
        <p:txBody>
          <a:bodyPr/>
          <a:lstStyle/>
          <a:p>
            <a:fld id="{E5711987-9D0C-4FC2-B8B6-EDE7C22301C3}" type="datetime1">
              <a:rPr lang="de-DE" smtClean="0"/>
              <a:pPr/>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pPr/>
              <a:t>‹Nr.›</a:t>
            </a:fld>
            <a:endParaRPr lang="de-DE"/>
          </a:p>
        </p:txBody>
      </p:sp>
      <p:sp>
        <p:nvSpPr>
          <p:cNvPr id="9" name="Inhaltsplatzhalter 8"/>
          <p:cNvSpPr>
            <a:spLocks noGrp="1"/>
          </p:cNvSpPr>
          <p:nvPr>
            <p:ph sz="quarter" idx="13"/>
          </p:nvPr>
        </p:nvSpPr>
        <p:spPr>
          <a:xfrm>
            <a:off x="3301423" y="2057400"/>
            <a:ext cx="5364000" cy="4108450"/>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3348983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Bild und Tex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a:lstStyle/>
          <a:p>
            <a:r>
              <a:rPr lang="de-DE" noProof="0" smtClean="0"/>
              <a:t>Titelmasterformat durch Klicken bearbeiten</a:t>
            </a:r>
            <a:endParaRPr lang="de-DE" noProof="0"/>
          </a:p>
        </p:txBody>
      </p:sp>
      <p:sp>
        <p:nvSpPr>
          <p:cNvPr id="5" name="Datumsplatzhalter 4"/>
          <p:cNvSpPr>
            <a:spLocks noGrp="1"/>
          </p:cNvSpPr>
          <p:nvPr>
            <p:ph type="dt" sz="half" idx="10"/>
          </p:nvPr>
        </p:nvSpPr>
        <p:spPr/>
        <p:txBody>
          <a:bodyPr/>
          <a:lstStyle/>
          <a:p>
            <a:fld id="{80B47AAC-62FF-4FFE-B2F8-5BB567664EFB}" type="datetime1">
              <a:rPr lang="de-DE" smtClean="0"/>
              <a:pPr/>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pPr/>
              <a:t>‹Nr.›</a:t>
            </a:fld>
            <a:endParaRPr lang="de-DE"/>
          </a:p>
        </p:txBody>
      </p:sp>
      <p:sp>
        <p:nvSpPr>
          <p:cNvPr id="9" name="Inhaltsplatzhalter 8"/>
          <p:cNvSpPr>
            <a:spLocks noGrp="1"/>
          </p:cNvSpPr>
          <p:nvPr>
            <p:ph sz="quarter" idx="13"/>
          </p:nvPr>
        </p:nvSpPr>
        <p:spPr>
          <a:xfrm>
            <a:off x="3301423" y="2057400"/>
            <a:ext cx="5364000" cy="4108450"/>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Bildplatzhalter 7"/>
          <p:cNvSpPr>
            <a:spLocks noGrp="1"/>
          </p:cNvSpPr>
          <p:nvPr>
            <p:ph type="pic" sz="quarter" idx="14"/>
          </p:nvPr>
        </p:nvSpPr>
        <p:spPr>
          <a:xfrm>
            <a:off x="468313" y="2057400"/>
            <a:ext cx="2682000" cy="4108450"/>
          </a:xfrm>
        </p:spPr>
        <p:txBody>
          <a:bodyPr/>
          <a:lstStyle>
            <a:lvl1pPr marL="0" indent="0">
              <a:buNone/>
              <a:defRPr/>
            </a:lvl1pPr>
          </a:lstStyle>
          <a:p>
            <a:r>
              <a:rPr lang="de-DE" noProof="0" smtClean="0"/>
              <a:t>Bild durch Klicken auf Symbol hinzufügen</a:t>
            </a:r>
            <a:endParaRPr lang="de-DE" noProof="0"/>
          </a:p>
        </p:txBody>
      </p:sp>
    </p:spTree>
    <p:extLst>
      <p:ext uri="{BB962C8B-B14F-4D97-AF65-F5344CB8AC3E}">
        <p14:creationId xmlns:p14="http://schemas.microsoft.com/office/powerpoint/2010/main" val="422070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lIns="0" tIns="0" rIns="0" bIns="40074" anchor="t" anchorCtr="0"/>
          <a:lstStyle>
            <a:lvl1pPr algn="l">
              <a:defRPr sz="2800" b="1" baseline="0"/>
            </a:lvl1pPr>
          </a:lstStyle>
          <a:p>
            <a:r>
              <a:rPr lang="de-DE" noProof="0" smtClean="0"/>
              <a:t>Titelmasterformat durch Klicken bearbeiten</a:t>
            </a:r>
            <a:endParaRPr lang="de-DE" noProof="0"/>
          </a:p>
        </p:txBody>
      </p:sp>
      <p:sp>
        <p:nvSpPr>
          <p:cNvPr id="3" name="Bildplatzhalter 2"/>
          <p:cNvSpPr>
            <a:spLocks noGrp="1"/>
          </p:cNvSpPr>
          <p:nvPr>
            <p:ph type="pic" idx="1"/>
          </p:nvPr>
        </p:nvSpPr>
        <p:spPr>
          <a:xfrm>
            <a:off x="467544" y="2057401"/>
            <a:ext cx="8197879" cy="3099791"/>
          </a:xfrm>
        </p:spPr>
        <p:txBody>
          <a:bodyPr lIns="0" tIns="0" rIns="0" bIns="0" anchor="t" anchorCtr="0"/>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smtClean="0"/>
              <a:t>Bild durch Klicken auf Symbol hinzufügen</a:t>
            </a:r>
            <a:endParaRPr lang="de-DE" noProof="0"/>
          </a:p>
        </p:txBody>
      </p:sp>
      <p:sp>
        <p:nvSpPr>
          <p:cNvPr id="4" name="Textplatzhalter 3"/>
          <p:cNvSpPr>
            <a:spLocks noGrp="1"/>
          </p:cNvSpPr>
          <p:nvPr>
            <p:ph type="body" sz="half" idx="2"/>
          </p:nvPr>
        </p:nvSpPr>
        <p:spPr>
          <a:xfrm>
            <a:off x="467544" y="5229199"/>
            <a:ext cx="8197879" cy="936105"/>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5" name="Datumsplatzhalter 4"/>
          <p:cNvSpPr>
            <a:spLocks noGrp="1"/>
          </p:cNvSpPr>
          <p:nvPr>
            <p:ph type="dt" sz="half" idx="10"/>
          </p:nvPr>
        </p:nvSpPr>
        <p:spPr/>
        <p:txBody>
          <a:bodyPr/>
          <a:lstStyle/>
          <a:p>
            <a:fld id="{C108EDFF-B1C5-4772-8EEF-4DF64AF60EB7}" type="datetime1">
              <a:rPr lang="de-DE" smtClean="0"/>
              <a:pPr/>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pPr/>
              <a:t>‹Nr.›</a:t>
            </a:fld>
            <a:endParaRPr lang="de-DE"/>
          </a:p>
        </p:txBody>
      </p:sp>
    </p:spTree>
    <p:extLst>
      <p:ext uri="{BB962C8B-B14F-4D97-AF65-F5344CB8AC3E}">
        <p14:creationId xmlns:p14="http://schemas.microsoft.com/office/powerpoint/2010/main" val="334043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nta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0E1AB2C-9A4D-4CC4-9DA1-23320906907A}" type="datetime1">
              <a:rPr lang="de-DE" smtClean="0"/>
              <a:pPr/>
              <a:t>30.03.2016</a:t>
            </a:fld>
            <a:endParaRPr lang="de-DE"/>
          </a:p>
        </p:txBody>
      </p:sp>
      <p:sp>
        <p:nvSpPr>
          <p:cNvPr id="4" name="Fußzeilenplatzhalter 3"/>
          <p:cNvSpPr>
            <a:spLocks noGrp="1"/>
          </p:cNvSpPr>
          <p:nvPr>
            <p:ph type="ftr" sz="quarter" idx="11"/>
          </p:nvPr>
        </p:nvSpPr>
        <p:spPr/>
        <p:txBody>
          <a:bodyPr/>
          <a:lstStyle/>
          <a:p>
            <a:r>
              <a:rPr lang="de-DE" smtClean="0"/>
              <a:t>Vortragstitel, Autor, Veranstaltung</a:t>
            </a:r>
            <a:endParaRPr lang="de-DE"/>
          </a:p>
        </p:txBody>
      </p:sp>
      <p:sp>
        <p:nvSpPr>
          <p:cNvPr id="5" name="Foliennummernplatzhalter 4"/>
          <p:cNvSpPr>
            <a:spLocks noGrp="1"/>
          </p:cNvSpPr>
          <p:nvPr>
            <p:ph type="sldNum" sz="quarter" idx="12"/>
          </p:nvPr>
        </p:nvSpPr>
        <p:spPr/>
        <p:txBody>
          <a:bodyPr/>
          <a:lstStyle/>
          <a:p>
            <a:fld id="{B9969C41-6061-44AE-BC98-8FA4AB9BE50E}" type="slidenum">
              <a:rPr lang="de-DE" smtClean="0"/>
              <a:pPr/>
              <a:t>‹Nr.›</a:t>
            </a:fld>
            <a:endParaRPr lang="de-DE"/>
          </a:p>
        </p:txBody>
      </p:sp>
      <p:sp>
        <p:nvSpPr>
          <p:cNvPr id="6" name="Textplatzhalter 3"/>
          <p:cNvSpPr>
            <a:spLocks noGrp="1"/>
          </p:cNvSpPr>
          <p:nvPr>
            <p:ph type="body" sz="half" idx="20" hasCustomPrompt="1"/>
          </p:nvPr>
        </p:nvSpPr>
        <p:spPr>
          <a:xfrm>
            <a:off x="467546" y="2057401"/>
            <a:ext cx="8208142" cy="792088"/>
          </a:xfrm>
        </p:spPr>
        <p:txBody>
          <a:bodyPr lIns="0" tIns="0" rIns="0" bIns="0" anchor="t" anchorCtr="0"/>
          <a:lstStyle>
            <a:lvl1pPr marL="0" indent="0" algn="l">
              <a:buNone/>
              <a:defRPr sz="2400" b="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Ihr/Ihre Ansprechpartner (Platzhaltertext bitte ersetzen)</a:t>
            </a:r>
          </a:p>
        </p:txBody>
      </p:sp>
      <p:sp>
        <p:nvSpPr>
          <p:cNvPr id="7" name="Textplatzhalter 3"/>
          <p:cNvSpPr>
            <a:spLocks noGrp="1"/>
          </p:cNvSpPr>
          <p:nvPr>
            <p:ph type="body" sz="half" idx="2" hasCustomPrompt="1"/>
          </p:nvPr>
        </p:nvSpPr>
        <p:spPr>
          <a:xfrm>
            <a:off x="468313" y="3105000"/>
            <a:ext cx="3959671" cy="324000"/>
          </a:xfrm>
        </p:spPr>
        <p:txBody>
          <a:bodyPr lIns="0" tIns="0" rIns="0" bIns="0" anchor="t" anchorCtr="0"/>
          <a:lstStyle>
            <a:lvl1pPr marL="0" indent="0" algn="l">
              <a:buNone/>
              <a:defRPr sz="20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Vorname Name</a:t>
            </a:r>
          </a:p>
        </p:txBody>
      </p:sp>
      <p:sp>
        <p:nvSpPr>
          <p:cNvPr id="8" name="Textplatzhalter 3"/>
          <p:cNvSpPr>
            <a:spLocks noGrp="1"/>
          </p:cNvSpPr>
          <p:nvPr>
            <p:ph type="body" sz="half" idx="16" hasCustomPrompt="1"/>
          </p:nvPr>
        </p:nvSpPr>
        <p:spPr>
          <a:xfrm>
            <a:off x="4716017" y="3105000"/>
            <a:ext cx="3959671" cy="324000"/>
          </a:xfrm>
        </p:spPr>
        <p:txBody>
          <a:bodyPr lIns="0" tIns="0" rIns="0" bIns="0" anchor="t" anchorCtr="0"/>
          <a:lstStyle>
            <a:lvl1pPr marL="0" indent="0" algn="l">
              <a:buNone/>
              <a:defRPr sz="20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Vorname Name</a:t>
            </a:r>
          </a:p>
        </p:txBody>
      </p:sp>
      <p:sp>
        <p:nvSpPr>
          <p:cNvPr id="9" name="Textplatzhalter 3"/>
          <p:cNvSpPr>
            <a:spLocks noGrp="1"/>
          </p:cNvSpPr>
          <p:nvPr>
            <p:ph type="body" sz="half" idx="13" hasCustomPrompt="1"/>
          </p:nvPr>
        </p:nvSpPr>
        <p:spPr>
          <a:xfrm>
            <a:off x="468313" y="3789040"/>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Abteilung</a:t>
            </a:r>
          </a:p>
        </p:txBody>
      </p:sp>
      <p:sp>
        <p:nvSpPr>
          <p:cNvPr id="10" name="Textplatzhalter 3"/>
          <p:cNvSpPr>
            <a:spLocks noGrp="1"/>
          </p:cNvSpPr>
          <p:nvPr>
            <p:ph type="body" sz="half" idx="14" hasCustomPrompt="1"/>
          </p:nvPr>
        </p:nvSpPr>
        <p:spPr>
          <a:xfrm>
            <a:off x="468313" y="4113076"/>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Telefon-Nummer</a:t>
            </a:r>
          </a:p>
        </p:txBody>
      </p:sp>
      <p:sp>
        <p:nvSpPr>
          <p:cNvPr id="11" name="Textplatzhalter 3"/>
          <p:cNvSpPr>
            <a:spLocks noGrp="1"/>
          </p:cNvSpPr>
          <p:nvPr>
            <p:ph type="body" sz="half" idx="15" hasCustomPrompt="1"/>
          </p:nvPr>
        </p:nvSpPr>
        <p:spPr>
          <a:xfrm>
            <a:off x="468313" y="4437112"/>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E-Mail-Adresse</a:t>
            </a:r>
          </a:p>
        </p:txBody>
      </p:sp>
      <p:sp>
        <p:nvSpPr>
          <p:cNvPr id="12" name="Textplatzhalter 3"/>
          <p:cNvSpPr>
            <a:spLocks noGrp="1"/>
          </p:cNvSpPr>
          <p:nvPr>
            <p:ph type="body" sz="half" idx="17" hasCustomPrompt="1"/>
          </p:nvPr>
        </p:nvSpPr>
        <p:spPr>
          <a:xfrm>
            <a:off x="4716017" y="3789040"/>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Abteilung</a:t>
            </a:r>
          </a:p>
        </p:txBody>
      </p:sp>
      <p:sp>
        <p:nvSpPr>
          <p:cNvPr id="13" name="Textplatzhalter 3"/>
          <p:cNvSpPr>
            <a:spLocks noGrp="1"/>
          </p:cNvSpPr>
          <p:nvPr>
            <p:ph type="body" sz="half" idx="18" hasCustomPrompt="1"/>
          </p:nvPr>
        </p:nvSpPr>
        <p:spPr>
          <a:xfrm>
            <a:off x="4716017" y="4113076"/>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Telefon-Nummer</a:t>
            </a:r>
          </a:p>
        </p:txBody>
      </p:sp>
      <p:sp>
        <p:nvSpPr>
          <p:cNvPr id="14" name="Textplatzhalter 3"/>
          <p:cNvSpPr>
            <a:spLocks noGrp="1"/>
          </p:cNvSpPr>
          <p:nvPr>
            <p:ph type="body" sz="half" idx="19" hasCustomPrompt="1"/>
          </p:nvPr>
        </p:nvSpPr>
        <p:spPr>
          <a:xfrm>
            <a:off x="4716017" y="4437112"/>
            <a:ext cx="3959671" cy="32400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dirty="0" smtClean="0"/>
              <a:t>E-Mail-Adresse</a:t>
            </a:r>
          </a:p>
        </p:txBody>
      </p:sp>
    </p:spTree>
    <p:extLst>
      <p:ext uri="{BB962C8B-B14F-4D97-AF65-F5344CB8AC3E}">
        <p14:creationId xmlns:p14="http://schemas.microsoft.com/office/powerpoint/2010/main" val="386388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5B89947-AF66-4139-A1C6-E6341A6960BD}" type="datetime1">
              <a:rPr lang="de-DE" smtClean="0"/>
              <a:pPr/>
              <a:t>30.03.2016</a:t>
            </a:fld>
            <a:endParaRPr lang="de-DE"/>
          </a:p>
        </p:txBody>
      </p:sp>
      <p:sp>
        <p:nvSpPr>
          <p:cNvPr id="5" name="Fußzeilenplatzhalter 4"/>
          <p:cNvSpPr>
            <a:spLocks noGrp="1"/>
          </p:cNvSpPr>
          <p:nvPr>
            <p:ph type="ftr" sz="quarter" idx="11"/>
          </p:nvPr>
        </p:nvSpPr>
        <p:spPr/>
        <p:txBody>
          <a:bodyPr/>
          <a:lstStyle/>
          <a:p>
            <a:r>
              <a:rPr lang="de-DE" smtClean="0"/>
              <a:t>Vortragstitel, Autor, Veranstaltung</a:t>
            </a:r>
            <a:endParaRPr lang="de-DE"/>
          </a:p>
        </p:txBody>
      </p:sp>
      <p:sp>
        <p:nvSpPr>
          <p:cNvPr id="6" name="Foliennummernplatzhalter 5"/>
          <p:cNvSpPr>
            <a:spLocks noGrp="1"/>
          </p:cNvSpPr>
          <p:nvPr>
            <p:ph type="sldNum" sz="quarter" idx="12"/>
          </p:nvPr>
        </p:nvSpPr>
        <p:spPr/>
        <p:txBody>
          <a:bodyPr/>
          <a:lstStyle/>
          <a:p>
            <a:fld id="{B9969C41-6061-44AE-BC98-8FA4AB9BE50E}" type="slidenum">
              <a:rPr lang="de-DE" smtClean="0"/>
              <a:pPr/>
              <a:t>‹Nr.›</a:t>
            </a:fld>
            <a:endParaRPr lang="de-DE"/>
          </a:p>
        </p:txBody>
      </p:sp>
    </p:spTree>
    <p:extLst>
      <p:ext uri="{BB962C8B-B14F-4D97-AF65-F5344CB8AC3E}">
        <p14:creationId xmlns:p14="http://schemas.microsoft.com/office/powerpoint/2010/main" val="383810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20" descr="01-DGUV PPT-Titel_Fuß4z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noProof="0" smtClean="0"/>
              <a:t>Titel des Vortrags,</a:t>
            </a:r>
            <a:br>
              <a:rPr lang="de-DE" noProof="0" smtClean="0"/>
            </a:br>
            <a:r>
              <a:rPr lang="de-DE" noProof="0" smtClean="0"/>
              <a:t>bei Bedarf zweizeilig</a:t>
            </a:r>
          </a:p>
        </p:txBody>
      </p:sp>
      <p:sp>
        <p:nvSpPr>
          <p:cNvPr id="50192" name="Rectangle 16"/>
          <p:cNvSpPr>
            <a:spLocks noGrp="1" noChangeArrowheads="1"/>
          </p:cNvSpPr>
          <p:nvPr>
            <p:ph type="subTitle" idx="1"/>
          </p:nvPr>
        </p:nvSpPr>
        <p:spPr>
          <a:xfrm>
            <a:off x="2593975" y="3103563"/>
            <a:ext cx="6102350" cy="1587500"/>
          </a:xfrm>
          <a:extLst>
            <a:ext uri="{909E8E84-426E-40DD-AFC4-6F175D3DCCD1}">
              <a14:hiddenFill xmlns:a14="http://schemas.microsoft.com/office/drawing/2010/main">
                <a:solidFill>
                  <a:schemeClr val="accent1"/>
                </a:solidFill>
              </a14:hiddenFill>
            </a:ext>
          </a:extLst>
        </p:spPr>
        <p:txBody>
          <a:bodyPr/>
          <a:lstStyle>
            <a:lvl1pPr>
              <a:defRPr sz="2400" b="1"/>
            </a:lvl1pPr>
          </a:lstStyle>
          <a:p>
            <a:pPr lvl="0"/>
            <a:r>
              <a:rPr lang="de-DE" noProof="0" smtClean="0"/>
              <a:t>Untertitel</a:t>
            </a:r>
          </a:p>
        </p:txBody>
      </p:sp>
      <p:sp>
        <p:nvSpPr>
          <p:cNvPr id="6" name="Rectangle 13"/>
          <p:cNvSpPr>
            <a:spLocks noGrp="1" noChangeArrowheads="1"/>
          </p:cNvSpPr>
          <p:nvPr>
            <p:ph type="dt" sz="half" idx="10"/>
          </p:nvPr>
        </p:nvSpPr>
        <p:spPr>
          <a:xfrm>
            <a:off x="2593975" y="6243638"/>
            <a:ext cx="5984875" cy="254000"/>
          </a:xfrm>
          <a:extLst>
            <a:ext uri="{909E8E84-426E-40DD-AFC4-6F175D3DCCD1}">
              <a14:hiddenFill xmlns:a14="http://schemas.microsoft.com/office/drawing/2010/main">
                <a:solidFill>
                  <a:schemeClr val="accent1"/>
                </a:solidFill>
              </a14:hiddenFill>
            </a:ext>
          </a:extLst>
        </p:spPr>
        <p:txBody>
          <a:bodyPr anchor="t"/>
          <a:lstStyle>
            <a:lvl1pPr algn="l" defTabSz="914400" eaLnBrk="0" hangingPunct="0">
              <a:defRPr sz="1500">
                <a:solidFill>
                  <a:srgbClr val="555555"/>
                </a:solidFill>
              </a:defRPr>
            </a:lvl1pPr>
          </a:lstStyle>
          <a:p>
            <a:pPr>
              <a:defRPr/>
            </a:pPr>
            <a:fld id="{1340EE16-F824-4084-BAEA-77617EC1B8B1}" type="datetime1">
              <a:rPr lang="de-DE" smtClean="0"/>
              <a:pPr>
                <a:defRPr/>
              </a:pPr>
              <a:t>30.03.2016</a:t>
            </a:fld>
            <a:endParaRPr lang="de-DE" dirty="0"/>
          </a:p>
        </p:txBody>
      </p:sp>
      <p:sp>
        <p:nvSpPr>
          <p:cNvPr id="7" name="Rectangle 14"/>
          <p:cNvSpPr>
            <a:spLocks noGrp="1" noChangeArrowheads="1"/>
          </p:cNvSpPr>
          <p:nvPr>
            <p:ph type="ftr" sz="quarter" idx="11"/>
          </p:nvPr>
        </p:nvSpPr>
        <p:spPr>
          <a:xfrm>
            <a:off x="2593975" y="5910263"/>
            <a:ext cx="5984875" cy="260350"/>
          </a:xfrm>
          <a:extLst>
            <a:ext uri="{909E8E84-426E-40DD-AFC4-6F175D3DCCD1}">
              <a14:hiddenFill xmlns:a14="http://schemas.microsoft.com/office/drawing/2010/main">
                <a:solidFill>
                  <a:schemeClr val="accent1"/>
                </a:solidFill>
              </a14:hiddenFill>
            </a:ext>
          </a:extLst>
        </p:spPr>
        <p:txBody>
          <a:bodyPr anchor="t"/>
          <a:lstStyle>
            <a:lvl1pPr defTabSz="914400" eaLnBrk="0" hangingPunct="0">
              <a:defRPr sz="1700">
                <a:solidFill>
                  <a:srgbClr val="555555"/>
                </a:solidFill>
              </a:defRPr>
            </a:lvl1pPr>
          </a:lstStyle>
          <a:p>
            <a:pPr>
              <a:defRPr/>
            </a:pPr>
            <a:r>
              <a:rPr lang="de-DE" smtClean="0"/>
              <a:t>Manipulation verhindern, Modul 2: Konstruktion </a:t>
            </a:r>
            <a:endParaRPr lang="de-DE"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762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605C2EAF-B8C4-415E-8741-000F84D27019}" type="datetime1">
              <a:rPr lang="de-DE" smtClean="0">
                <a:solidFill>
                  <a:srgbClr val="FFFFFF"/>
                </a:solidFill>
              </a:rPr>
              <a:pPr>
                <a:defRPr/>
              </a:pPr>
              <a:t>30.03.2016</a:t>
            </a:fld>
            <a:endParaRPr lang="de-DE" dirty="0">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0F929439-D79F-4338-B5F4-6EA1A94BDEEE}"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61606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3624B070-2BDD-4DDF-A214-B34EC155836A}" type="datetime1">
              <a:rPr lang="de-DE" smtClean="0">
                <a:solidFill>
                  <a:srgbClr val="FFFFFF"/>
                </a:solidFill>
              </a:rPr>
              <a:pPr>
                <a:defRPr/>
              </a:pPr>
              <a:t>30.03.2016</a:t>
            </a:fld>
            <a:endParaRPr lang="de-DE" dirty="0">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DB005A5C-7ED4-4298-8BCF-FC6D2D60F579}"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1767831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B1F35ADA-90F3-4414-836B-FF956F984B42}"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0A1BD698-BE09-46C7-B274-D3A60532A32A}"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87636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3" name="Inhaltsplatzhalter 2"/>
          <p:cNvSpPr>
            <a:spLocks noGrp="1"/>
          </p:cNvSpPr>
          <p:nvPr>
            <p:ph idx="1"/>
          </p:nvPr>
        </p:nvSpPr>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Datumsplatzhalter 3"/>
          <p:cNvSpPr>
            <a:spLocks noGrp="1"/>
          </p:cNvSpPr>
          <p:nvPr>
            <p:ph type="dt" sz="half" idx="10"/>
          </p:nvPr>
        </p:nvSpPr>
        <p:spPr/>
        <p:txBody>
          <a:bodyPr/>
          <a:lstStyle/>
          <a:p>
            <a:fld id="{CB1D5AC5-4A0C-47BA-BBDD-1822621642BD}" type="datetime1">
              <a:rPr lang="de-DE" smtClean="0"/>
              <a:pPr/>
              <a:t>30.03.2016</a:t>
            </a:fld>
            <a:endParaRPr lang="de-DE"/>
          </a:p>
        </p:txBody>
      </p:sp>
      <p:sp>
        <p:nvSpPr>
          <p:cNvPr id="5" name="Fußzeilenplatzhalter 4"/>
          <p:cNvSpPr>
            <a:spLocks noGrp="1"/>
          </p:cNvSpPr>
          <p:nvPr>
            <p:ph type="ftr" sz="quarter" idx="11"/>
          </p:nvPr>
        </p:nvSpPr>
        <p:spPr/>
        <p:txBody>
          <a:bodyPr/>
          <a:lstStyle/>
          <a:p>
            <a:r>
              <a:rPr lang="de-DE" smtClean="0"/>
              <a:t>Vortragstitel, Autor, Veranstaltung</a:t>
            </a:r>
            <a:endParaRPr lang="de-DE"/>
          </a:p>
        </p:txBody>
      </p:sp>
      <p:sp>
        <p:nvSpPr>
          <p:cNvPr id="6" name="Foliennummernplatzhalter 5"/>
          <p:cNvSpPr>
            <a:spLocks noGrp="1"/>
          </p:cNvSpPr>
          <p:nvPr>
            <p:ph type="sldNum" sz="quarter" idx="12"/>
          </p:nvPr>
        </p:nvSpPr>
        <p:spPr/>
        <p:txBody>
          <a:bodyPr/>
          <a:lstStyle/>
          <a:p>
            <a:fld id="{B9969C41-6061-44AE-BC98-8FA4AB9BE50E}" type="slidenum">
              <a:rPr lang="de-DE" smtClean="0"/>
              <a:pPr/>
              <a:t>‹Nr.›</a:t>
            </a:fld>
            <a:endParaRPr lang="de-DE"/>
          </a:p>
        </p:txBody>
      </p:sp>
    </p:spTree>
    <p:extLst>
      <p:ext uri="{BB962C8B-B14F-4D97-AF65-F5344CB8AC3E}">
        <p14:creationId xmlns:p14="http://schemas.microsoft.com/office/powerpoint/2010/main" val="36283308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B6C4BFC3-028F-4697-B364-5D531EF0D714}" type="datetime1">
              <a:rPr lang="de-DE" smtClean="0">
                <a:solidFill>
                  <a:srgbClr val="FFFFFF"/>
                </a:solidFill>
              </a:rPr>
              <a:pPr>
                <a:defRPr/>
              </a:pPr>
              <a:t>30.03.2016</a:t>
            </a:fld>
            <a:endParaRPr lang="de-DE" dirty="0">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6DB520B7-A6B8-4248-B053-0A38AF2B175E}"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5952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BAD3E13F-7F7D-4F4F-B70E-EFB77F6F583C}" type="datetime1">
              <a:rPr lang="de-DE" smtClean="0">
                <a:solidFill>
                  <a:srgbClr val="FFFFFF"/>
                </a:solidFill>
              </a:rPr>
              <a:pPr>
                <a:defRPr/>
              </a:pPr>
              <a:t>30.03.2016</a:t>
            </a:fld>
            <a:endParaRPr lang="de-DE" dirty="0">
              <a:solidFill>
                <a:srgbClr val="FFFFFF"/>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46C613A1-68B2-4ED4-8A70-56983B2C74A4}"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325312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C62B2342-65C6-4056-A576-7F41D7F4792E}" type="datetime1">
              <a:rPr lang="de-DE" smtClean="0">
                <a:solidFill>
                  <a:srgbClr val="FFFFFF"/>
                </a:solidFill>
              </a:rPr>
              <a:pPr>
                <a:defRPr/>
              </a:pPr>
              <a:t>30.03.2016</a:t>
            </a:fld>
            <a:endParaRPr lang="de-DE" dirty="0">
              <a:solidFill>
                <a:srgbClr val="FFFFFF"/>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41E5780A-303F-4BBB-879D-5BB4225CCE05}"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188158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E1A33031-DC8A-4786-A262-10619F2EE404}"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C275FD2A-F0F3-4A5A-BF0E-817809F8F9A6}"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896706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DA4120C9-E06A-4D89-8068-7A66E6F48685}"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3C6C3647-832A-4CAE-B94C-980F981B8C29}"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415537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840DD241-6C45-4E93-BE14-6AC36083B5FA}" type="datetime1">
              <a:rPr lang="de-DE" smtClean="0">
                <a:solidFill>
                  <a:srgbClr val="FFFFFF"/>
                </a:solidFill>
              </a:rPr>
              <a:pPr>
                <a:defRPr/>
              </a:pPr>
              <a:t>30.03.2016</a:t>
            </a:fld>
            <a:endParaRPr lang="de-DE" dirty="0">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551A0F9B-14B4-495A-A0BB-315F0AB8FCAB}"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763032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9A4174B8-6D6C-4273-8834-97018913F871}" type="datetime1">
              <a:rPr lang="de-DE" smtClean="0">
                <a:solidFill>
                  <a:srgbClr val="FFFFFF"/>
                </a:solidFill>
              </a:rPr>
              <a:pPr>
                <a:defRPr/>
              </a:pPr>
              <a:t>30.03.2016</a:t>
            </a:fld>
            <a:endParaRPr lang="de-DE" dirty="0">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45315125-4BB4-4F2F-9499-431D62E7B7AD}"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2258465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504825" y="1322388"/>
            <a:ext cx="8191500" cy="53975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04825" y="2057400"/>
            <a:ext cx="4019550" cy="777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76775" y="2057400"/>
            <a:ext cx="4019550" cy="777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4825" y="2987675"/>
            <a:ext cx="4019550" cy="779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76775" y="2987675"/>
            <a:ext cx="4019550" cy="779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E45B3553-2E1A-4BCA-87D2-5214E6BFD7A5}" type="datetime1">
              <a:rPr lang="de-DE" smtClean="0">
                <a:solidFill>
                  <a:srgbClr val="FFFFFF"/>
                </a:solidFill>
              </a:rPr>
              <a:pPr>
                <a:defRPr/>
              </a:pPr>
              <a:t>30.03.2016</a:t>
            </a:fld>
            <a:endParaRPr lang="de-DE" dirty="0">
              <a:solidFill>
                <a:srgbClr val="FFFFFF"/>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81828B81-BC60-4C2E-94DD-1464D0D05363}"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3791030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8"/>
            <a:ext cx="8191500" cy="5397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482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FAA21AE5-4583-43D7-8AC2-D47BD0939D07}"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BBFF4815-8704-40DB-9EDA-0E70EE6D5238}"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4196598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8"/>
            <a:ext cx="8191500" cy="53975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7677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0F94C0CE-0AA6-4E35-8BA5-67837DEC89C6}" type="datetime1">
              <a:rPr lang="de-DE" smtClean="0">
                <a:solidFill>
                  <a:srgbClr val="FFFFFF"/>
                </a:solidFill>
              </a:rPr>
              <a:pPr>
                <a:defRPr/>
              </a:pPr>
              <a:t>30.03.2016</a:t>
            </a:fld>
            <a:endParaRPr lang="de-DE" dirty="0">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de-DE" smtClean="0">
                <a:solidFill>
                  <a:srgbClr val="FFFFFF"/>
                </a:solidFill>
              </a:rPr>
              <a:t>Manipulation verhindern, Modul 2: Konstruktion </a:t>
            </a:r>
            <a:endParaRPr lang="de-DE" dirty="0">
              <a:solidFill>
                <a:srgbClr val="FFFFFF"/>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r>
              <a:rPr lang="de-DE" dirty="0">
                <a:solidFill>
                  <a:srgbClr val="FFFFFF"/>
                </a:solidFill>
              </a:rPr>
              <a:t>Seite </a:t>
            </a:r>
            <a:fld id="{1FF81C95-34D6-45BC-8035-1BC1B557ED67}" type="slidenum">
              <a:rPr lang="de-DE">
                <a:solidFill>
                  <a:srgbClr val="FFFFFF"/>
                </a:solidFill>
              </a:rPr>
              <a:pPr>
                <a:defRPr/>
              </a:pPr>
              <a:t>‹Nr.›</a:t>
            </a:fld>
            <a:endParaRPr lang="de-DE" dirty="0">
              <a:solidFill>
                <a:srgbClr val="FFFFFF"/>
              </a:solidFill>
            </a:endParaRPr>
          </a:p>
        </p:txBody>
      </p:sp>
    </p:spTree>
    <p:extLst>
      <p:ext uri="{BB962C8B-B14F-4D97-AF65-F5344CB8AC3E}">
        <p14:creationId xmlns:p14="http://schemas.microsoft.com/office/powerpoint/2010/main" val="49798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8" name="Rechteck 7"/>
          <p:cNvSpPr/>
          <p:nvPr/>
        </p:nvSpPr>
        <p:spPr>
          <a:xfrm>
            <a:off x="0" y="6375400"/>
            <a:ext cx="9144000" cy="482600"/>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 name="Titel 1"/>
          <p:cNvSpPr>
            <a:spLocks noGrp="1"/>
          </p:cNvSpPr>
          <p:nvPr>
            <p:ph type="title"/>
          </p:nvPr>
        </p:nvSpPr>
        <p:spPr>
          <a:xfrm>
            <a:off x="2021573" y="2189163"/>
            <a:ext cx="6637338" cy="936000"/>
          </a:xfrm>
        </p:spPr>
        <p:txBody>
          <a:bodyPr lIns="0" tIns="0" rIns="0" bIns="0" anchor="t" anchorCtr="0"/>
          <a:lstStyle>
            <a:lvl1pPr algn="l">
              <a:defRPr sz="3000" b="1" cap="none" baseline="0"/>
            </a:lvl1pPr>
          </a:lstStyle>
          <a:p>
            <a:r>
              <a:rPr lang="de-DE" noProof="0" dirty="0" smtClean="0"/>
              <a:t>Titelmasterformat durch Klicken bearbeiten</a:t>
            </a:r>
            <a:endParaRPr lang="de-DE" noProof="0" dirty="0"/>
          </a:p>
        </p:txBody>
      </p:sp>
      <p:sp>
        <p:nvSpPr>
          <p:cNvPr id="3" name="Textplatzhalter 2"/>
          <p:cNvSpPr>
            <a:spLocks noGrp="1"/>
          </p:cNvSpPr>
          <p:nvPr>
            <p:ph type="body" idx="1"/>
          </p:nvPr>
        </p:nvSpPr>
        <p:spPr>
          <a:xfrm>
            <a:off x="2021573" y="3103563"/>
            <a:ext cx="6637338" cy="1587500"/>
          </a:xfrm>
        </p:spPr>
        <p:txBody>
          <a:bodyPr lIns="0" tIns="0" rIns="0" bIns="0" anchor="t" anchorCtr="0"/>
          <a:lstStyle>
            <a:lvl1pPr marL="0" indent="0" algn="l">
              <a:lnSpc>
                <a:spcPct val="100000"/>
              </a:lnSpc>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smtClean="0"/>
              <a:t>Textmasterformat bearbeiten</a:t>
            </a:r>
          </a:p>
        </p:txBody>
      </p:sp>
      <p:sp>
        <p:nvSpPr>
          <p:cNvPr id="4" name="Datumsplatzhalter 3"/>
          <p:cNvSpPr>
            <a:spLocks noGrp="1"/>
          </p:cNvSpPr>
          <p:nvPr>
            <p:ph type="dt" sz="half" idx="10"/>
          </p:nvPr>
        </p:nvSpPr>
        <p:spPr/>
        <p:txBody>
          <a:bodyPr/>
          <a:lstStyle/>
          <a:p>
            <a:fld id="{80D00B6B-6FC3-4165-A2A1-B96781F7DD8C}" type="datetime1">
              <a:rPr lang="de-DE" smtClean="0"/>
              <a:pPr/>
              <a:t>30.03.2016</a:t>
            </a:fld>
            <a:endParaRPr lang="de-DE"/>
          </a:p>
        </p:txBody>
      </p:sp>
      <p:sp>
        <p:nvSpPr>
          <p:cNvPr id="5" name="Fußzeilenplatzhalter 4"/>
          <p:cNvSpPr>
            <a:spLocks noGrp="1"/>
          </p:cNvSpPr>
          <p:nvPr>
            <p:ph type="ftr" sz="quarter" idx="11"/>
          </p:nvPr>
        </p:nvSpPr>
        <p:spPr/>
        <p:txBody>
          <a:bodyPr/>
          <a:lstStyle/>
          <a:p>
            <a:r>
              <a:rPr lang="de-DE" smtClean="0"/>
              <a:t>Vortragstitel, Autor, Veranstaltung</a:t>
            </a:r>
            <a:endParaRPr lang="de-DE"/>
          </a:p>
        </p:txBody>
      </p:sp>
      <p:sp>
        <p:nvSpPr>
          <p:cNvPr id="6" name="Foliennummernplatzhalter 5"/>
          <p:cNvSpPr>
            <a:spLocks noGrp="1"/>
          </p:cNvSpPr>
          <p:nvPr>
            <p:ph type="sldNum" sz="quarter" idx="12"/>
          </p:nvPr>
        </p:nvSpPr>
        <p:spPr/>
        <p:txBody>
          <a:bodyPr/>
          <a:lstStyle/>
          <a:p>
            <a:fld id="{B9969C41-6061-44AE-BC98-8FA4AB9BE50E}" type="slidenum">
              <a:rPr lang="de-DE" smtClean="0"/>
              <a:pPr/>
              <a:t>‹Nr.›</a:t>
            </a:fld>
            <a:endParaRPr lang="de-DE"/>
          </a:p>
        </p:txBody>
      </p:sp>
      <p:pic>
        <p:nvPicPr>
          <p:cNvPr id="13" name="Picture 19" descr="01-DGUV PPT-Titel4zu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0825" cy="17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3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3" name="Inhaltsplatzhalter 2"/>
          <p:cNvSpPr>
            <a:spLocks noGrp="1"/>
          </p:cNvSpPr>
          <p:nvPr>
            <p:ph sz="half" idx="1"/>
          </p:nvPr>
        </p:nvSpPr>
        <p:spPr>
          <a:xfrm>
            <a:off x="467546" y="2057401"/>
            <a:ext cx="4022725" cy="4107904"/>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Inhaltsplatzhalter 3"/>
          <p:cNvSpPr>
            <a:spLocks noGrp="1"/>
          </p:cNvSpPr>
          <p:nvPr>
            <p:ph sz="half" idx="2"/>
          </p:nvPr>
        </p:nvSpPr>
        <p:spPr>
          <a:xfrm>
            <a:off x="4643439" y="2057401"/>
            <a:ext cx="4022725" cy="4107904"/>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5" name="Datumsplatzhalter 4"/>
          <p:cNvSpPr>
            <a:spLocks noGrp="1"/>
          </p:cNvSpPr>
          <p:nvPr>
            <p:ph type="dt" sz="half" idx="10"/>
          </p:nvPr>
        </p:nvSpPr>
        <p:spPr/>
        <p:txBody>
          <a:bodyPr/>
          <a:lstStyle/>
          <a:p>
            <a:fld id="{FCB625D0-CC93-4DB8-B7E5-701AEB60AC0E}" type="datetime1">
              <a:rPr lang="de-DE" smtClean="0"/>
              <a:pPr/>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pPr/>
              <a:t>‹Nr.›</a:t>
            </a:fld>
            <a:endParaRPr lang="de-DE"/>
          </a:p>
        </p:txBody>
      </p:sp>
    </p:spTree>
    <p:extLst>
      <p:ext uri="{BB962C8B-B14F-4D97-AF65-F5344CB8AC3E}">
        <p14:creationId xmlns:p14="http://schemas.microsoft.com/office/powerpoint/2010/main" val="96311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noProof="0" smtClean="0"/>
              <a:t>Titelmasterformat durch Klicken bearbeiten</a:t>
            </a:r>
            <a:endParaRPr lang="de-DE" noProof="0"/>
          </a:p>
        </p:txBody>
      </p:sp>
      <p:sp>
        <p:nvSpPr>
          <p:cNvPr id="3" name="Textplatzhalter 2"/>
          <p:cNvSpPr>
            <a:spLocks noGrp="1"/>
          </p:cNvSpPr>
          <p:nvPr>
            <p:ph type="body" idx="1"/>
          </p:nvPr>
        </p:nvSpPr>
        <p:spPr>
          <a:xfrm>
            <a:off x="467546" y="2057401"/>
            <a:ext cx="4022725" cy="792088"/>
          </a:xfrm>
        </p:spPr>
        <p:txBody>
          <a:bodyPr lIns="0" tIns="0" rIns="0" bIns="0" anchor="t" anchorCtr="0"/>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4" name="Inhaltsplatzhalter 3"/>
          <p:cNvSpPr>
            <a:spLocks noGrp="1"/>
          </p:cNvSpPr>
          <p:nvPr>
            <p:ph sz="half" idx="2"/>
          </p:nvPr>
        </p:nvSpPr>
        <p:spPr>
          <a:xfrm>
            <a:off x="467546" y="2852937"/>
            <a:ext cx="4022725" cy="3312368"/>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Textplatzhalter 4"/>
          <p:cNvSpPr>
            <a:spLocks noGrp="1"/>
          </p:cNvSpPr>
          <p:nvPr>
            <p:ph type="body" sz="quarter" idx="3"/>
          </p:nvPr>
        </p:nvSpPr>
        <p:spPr>
          <a:xfrm>
            <a:off x="4643438" y="2057401"/>
            <a:ext cx="4022725" cy="792088"/>
          </a:xfrm>
        </p:spPr>
        <p:txBody>
          <a:bodyPr lIns="0" tIns="0" rIns="0" bIns="0" anchor="t" anchorCtr="0"/>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6" name="Inhaltsplatzhalter 5"/>
          <p:cNvSpPr>
            <a:spLocks noGrp="1"/>
          </p:cNvSpPr>
          <p:nvPr>
            <p:ph sz="quarter" idx="4"/>
          </p:nvPr>
        </p:nvSpPr>
        <p:spPr>
          <a:xfrm>
            <a:off x="4643438" y="2852936"/>
            <a:ext cx="4022725" cy="3312368"/>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7" name="Datumsplatzhalter 6"/>
          <p:cNvSpPr>
            <a:spLocks noGrp="1"/>
          </p:cNvSpPr>
          <p:nvPr>
            <p:ph type="dt" sz="half" idx="10"/>
          </p:nvPr>
        </p:nvSpPr>
        <p:spPr/>
        <p:txBody>
          <a:bodyPr/>
          <a:lstStyle/>
          <a:p>
            <a:fld id="{29388338-8502-4894-B8CC-0AD3D78E3EB3}" type="datetime1">
              <a:rPr lang="de-DE" smtClean="0"/>
              <a:pPr/>
              <a:t>30.03.2016</a:t>
            </a:fld>
            <a:endParaRPr lang="de-DE"/>
          </a:p>
        </p:txBody>
      </p:sp>
      <p:sp>
        <p:nvSpPr>
          <p:cNvPr id="8" name="Fußzeilenplatzhalter 7"/>
          <p:cNvSpPr>
            <a:spLocks noGrp="1"/>
          </p:cNvSpPr>
          <p:nvPr>
            <p:ph type="ftr" sz="quarter" idx="11"/>
          </p:nvPr>
        </p:nvSpPr>
        <p:spPr/>
        <p:txBody>
          <a:bodyPr/>
          <a:lstStyle/>
          <a:p>
            <a:r>
              <a:rPr lang="de-DE" smtClean="0"/>
              <a:t>Vortragstitel, Autor, Veranstaltung</a:t>
            </a:r>
            <a:endParaRPr lang="de-DE"/>
          </a:p>
        </p:txBody>
      </p:sp>
      <p:sp>
        <p:nvSpPr>
          <p:cNvPr id="9" name="Foliennummernplatzhalter 8"/>
          <p:cNvSpPr>
            <a:spLocks noGrp="1"/>
          </p:cNvSpPr>
          <p:nvPr>
            <p:ph type="sldNum" sz="quarter" idx="12"/>
          </p:nvPr>
        </p:nvSpPr>
        <p:spPr/>
        <p:txBody>
          <a:bodyPr/>
          <a:lstStyle/>
          <a:p>
            <a:fld id="{B9969C41-6061-44AE-BC98-8FA4AB9BE50E}" type="slidenum">
              <a:rPr lang="de-DE" smtClean="0"/>
              <a:pPr/>
              <a:t>‹Nr.›</a:t>
            </a:fld>
            <a:endParaRPr lang="de-DE"/>
          </a:p>
        </p:txBody>
      </p:sp>
    </p:spTree>
    <p:extLst>
      <p:ext uri="{BB962C8B-B14F-4D97-AF65-F5344CB8AC3E}">
        <p14:creationId xmlns:p14="http://schemas.microsoft.com/office/powerpoint/2010/main" val="400770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3" name="Datumsplatzhalter 2"/>
          <p:cNvSpPr>
            <a:spLocks noGrp="1"/>
          </p:cNvSpPr>
          <p:nvPr>
            <p:ph type="dt" sz="half" idx="10"/>
          </p:nvPr>
        </p:nvSpPr>
        <p:spPr/>
        <p:txBody>
          <a:bodyPr/>
          <a:lstStyle/>
          <a:p>
            <a:fld id="{3EDBB1E4-74E0-4D14-AD6A-BBABAEC43E18}" type="datetime1">
              <a:rPr lang="de-DE" smtClean="0"/>
              <a:pPr/>
              <a:t>30.03.2016</a:t>
            </a:fld>
            <a:endParaRPr lang="de-DE"/>
          </a:p>
        </p:txBody>
      </p:sp>
      <p:sp>
        <p:nvSpPr>
          <p:cNvPr id="4" name="Fußzeilenplatzhalter 3"/>
          <p:cNvSpPr>
            <a:spLocks noGrp="1"/>
          </p:cNvSpPr>
          <p:nvPr>
            <p:ph type="ftr" sz="quarter" idx="11"/>
          </p:nvPr>
        </p:nvSpPr>
        <p:spPr/>
        <p:txBody>
          <a:bodyPr/>
          <a:lstStyle/>
          <a:p>
            <a:r>
              <a:rPr lang="de-DE" dirty="0" smtClean="0"/>
              <a:t>Vortragstitel, Autor, Veranstaltung</a:t>
            </a:r>
            <a:endParaRPr lang="de-DE" dirty="0"/>
          </a:p>
        </p:txBody>
      </p:sp>
      <p:sp>
        <p:nvSpPr>
          <p:cNvPr id="5" name="Foliennummernplatzhalter 4"/>
          <p:cNvSpPr>
            <a:spLocks noGrp="1"/>
          </p:cNvSpPr>
          <p:nvPr>
            <p:ph type="sldNum" sz="quarter" idx="12"/>
          </p:nvPr>
        </p:nvSpPr>
        <p:spPr/>
        <p:txBody>
          <a:bodyPr/>
          <a:lstStyle/>
          <a:p>
            <a:fld id="{B9969C41-6061-44AE-BC98-8FA4AB9BE50E}" type="slidenum">
              <a:rPr lang="de-DE" smtClean="0"/>
              <a:pPr/>
              <a:t>‹Nr.›</a:t>
            </a:fld>
            <a:endParaRPr lang="de-DE"/>
          </a:p>
        </p:txBody>
      </p:sp>
    </p:spTree>
    <p:extLst>
      <p:ext uri="{BB962C8B-B14F-4D97-AF65-F5344CB8AC3E}">
        <p14:creationId xmlns:p14="http://schemas.microsoft.com/office/powerpoint/2010/main" val="259288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26F9A6-A73C-42D5-8762-34F3E68BF769}" type="datetime1">
              <a:rPr lang="de-DE" smtClean="0"/>
              <a:pPr/>
              <a:t>30.03.2016</a:t>
            </a:fld>
            <a:endParaRPr lang="de-DE"/>
          </a:p>
        </p:txBody>
      </p:sp>
      <p:sp>
        <p:nvSpPr>
          <p:cNvPr id="3" name="Fußzeilenplatzhalter 2"/>
          <p:cNvSpPr>
            <a:spLocks noGrp="1"/>
          </p:cNvSpPr>
          <p:nvPr>
            <p:ph type="ftr" sz="quarter" idx="11"/>
          </p:nvPr>
        </p:nvSpPr>
        <p:spPr/>
        <p:txBody>
          <a:bodyPr/>
          <a:lstStyle/>
          <a:p>
            <a:r>
              <a:rPr lang="de-DE" smtClean="0"/>
              <a:t>Vortragstitel, Autor, Veranstaltung</a:t>
            </a:r>
            <a:endParaRPr lang="de-DE"/>
          </a:p>
        </p:txBody>
      </p:sp>
      <p:sp>
        <p:nvSpPr>
          <p:cNvPr id="4" name="Foliennummernplatzhalter 3"/>
          <p:cNvSpPr>
            <a:spLocks noGrp="1"/>
          </p:cNvSpPr>
          <p:nvPr>
            <p:ph type="sldNum" sz="quarter" idx="12"/>
          </p:nvPr>
        </p:nvSpPr>
        <p:spPr/>
        <p:txBody>
          <a:bodyPr/>
          <a:lstStyle/>
          <a:p>
            <a:fld id="{B9969C41-6061-44AE-BC98-8FA4AB9BE50E}" type="slidenum">
              <a:rPr lang="de-DE" smtClean="0"/>
              <a:pPr/>
              <a:t>‹Nr.›</a:t>
            </a:fld>
            <a:endParaRPr lang="de-DE"/>
          </a:p>
        </p:txBody>
      </p:sp>
    </p:spTree>
    <p:extLst>
      <p:ext uri="{BB962C8B-B14F-4D97-AF65-F5344CB8AC3E}">
        <p14:creationId xmlns:p14="http://schemas.microsoft.com/office/powerpoint/2010/main" val="153751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lIns="0" tIns="0" rIns="0" bIns="40074" anchor="t" anchorCtr="0"/>
          <a:lstStyle>
            <a:lvl1pPr algn="l">
              <a:defRPr sz="2800" b="1"/>
            </a:lvl1pPr>
          </a:lstStyle>
          <a:p>
            <a:r>
              <a:rPr lang="de-DE" noProof="0" smtClean="0"/>
              <a:t>Titelmasterformat durch Klicken bearbeiten</a:t>
            </a:r>
            <a:endParaRPr lang="de-DE" noProof="0"/>
          </a:p>
        </p:txBody>
      </p:sp>
      <p:sp>
        <p:nvSpPr>
          <p:cNvPr id="3" name="Inhaltsplatzhalter 2"/>
          <p:cNvSpPr>
            <a:spLocks noGrp="1"/>
          </p:cNvSpPr>
          <p:nvPr>
            <p:ph idx="1"/>
          </p:nvPr>
        </p:nvSpPr>
        <p:spPr>
          <a:xfrm>
            <a:off x="4643438" y="2057400"/>
            <a:ext cx="4022725" cy="4108450"/>
          </a:xfrm>
        </p:spPr>
        <p:txBody>
          <a:bodyPr lIns="0" tIns="0" rIns="0" bIns="0" anchor="t" anchorCtr="0"/>
          <a:lstStyle>
            <a:lvl1pPr algn="l">
              <a:defRPr sz="2000"/>
            </a:lvl1pPr>
            <a:lvl2pPr algn="l">
              <a:defRPr sz="2000"/>
            </a:lvl2pPr>
            <a:lvl3pPr algn="l">
              <a:defRPr sz="1600"/>
            </a:lvl3pPr>
            <a:lvl4pPr algn="l">
              <a:defRPr sz="1600"/>
            </a:lvl4pPr>
            <a:lvl5pPr algn="l">
              <a:defRPr sz="1600"/>
            </a:lvl5pPr>
            <a:lvl6pPr>
              <a:defRPr sz="2000"/>
            </a:lvl6pPr>
            <a:lvl7pPr>
              <a:defRPr sz="2000"/>
            </a:lvl7pPr>
            <a:lvl8pPr>
              <a:defRPr sz="2000"/>
            </a:lvl8pPr>
            <a:lvl9pPr>
              <a:defRPr sz="20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Textplatzhalter 3"/>
          <p:cNvSpPr>
            <a:spLocks noGrp="1"/>
          </p:cNvSpPr>
          <p:nvPr>
            <p:ph type="body" sz="half" idx="2"/>
          </p:nvPr>
        </p:nvSpPr>
        <p:spPr>
          <a:xfrm>
            <a:off x="468313" y="2057400"/>
            <a:ext cx="4022725" cy="4108450"/>
          </a:xfrm>
        </p:spPr>
        <p:txBody>
          <a:bodyPr lIns="0" tIns="0" rIns="0" bIns="0" anchor="t" anchorCtr="0"/>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5" name="Datumsplatzhalter 4"/>
          <p:cNvSpPr>
            <a:spLocks noGrp="1"/>
          </p:cNvSpPr>
          <p:nvPr>
            <p:ph type="dt" sz="half" idx="10"/>
          </p:nvPr>
        </p:nvSpPr>
        <p:spPr/>
        <p:txBody>
          <a:bodyPr/>
          <a:lstStyle/>
          <a:p>
            <a:fld id="{8377489F-E57E-434D-86FC-324F04178E7B}" type="datetime1">
              <a:rPr lang="de-DE" smtClean="0"/>
              <a:pPr/>
              <a:t>30.03.2016</a:t>
            </a:fld>
            <a:endParaRPr lang="de-DE"/>
          </a:p>
        </p:txBody>
      </p:sp>
      <p:sp>
        <p:nvSpPr>
          <p:cNvPr id="6" name="Fußzeilenplatzhalter 5"/>
          <p:cNvSpPr>
            <a:spLocks noGrp="1"/>
          </p:cNvSpPr>
          <p:nvPr>
            <p:ph type="ftr" sz="quarter" idx="11"/>
          </p:nvPr>
        </p:nvSpPr>
        <p:spPr/>
        <p:txBody>
          <a:bodyPr/>
          <a:lstStyle/>
          <a:p>
            <a:r>
              <a:rPr lang="de-DE" dirty="0" smtClean="0"/>
              <a:t>Vortragstitel, Autor, Veranstaltung</a:t>
            </a:r>
            <a:endParaRPr lang="de-DE" dirty="0"/>
          </a:p>
        </p:txBody>
      </p:sp>
      <p:sp>
        <p:nvSpPr>
          <p:cNvPr id="7" name="Foliennummernplatzhalter 6"/>
          <p:cNvSpPr>
            <a:spLocks noGrp="1"/>
          </p:cNvSpPr>
          <p:nvPr>
            <p:ph type="sldNum" sz="quarter" idx="12"/>
          </p:nvPr>
        </p:nvSpPr>
        <p:spPr/>
        <p:txBody>
          <a:bodyPr/>
          <a:lstStyle/>
          <a:p>
            <a:fld id="{B9969C41-6061-44AE-BC98-8FA4AB9BE50E}" type="slidenum">
              <a:rPr lang="de-DE" smtClean="0"/>
              <a:pPr/>
              <a:t>‹Nr.›</a:t>
            </a:fld>
            <a:endParaRPr lang="de-DE"/>
          </a:p>
        </p:txBody>
      </p:sp>
    </p:spTree>
    <p:extLst>
      <p:ext uri="{BB962C8B-B14F-4D97-AF65-F5344CB8AC3E}">
        <p14:creationId xmlns:p14="http://schemas.microsoft.com/office/powerpoint/2010/main" val="3701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544" y="1322388"/>
            <a:ext cx="8197879" cy="720000"/>
          </a:xfrm>
        </p:spPr>
        <p:txBody>
          <a:bodyPr/>
          <a:lstStyle/>
          <a:p>
            <a:r>
              <a:rPr lang="de-DE" noProof="0" smtClean="0"/>
              <a:t>Titelmasterformat durch Klicken bearbeiten</a:t>
            </a:r>
            <a:endParaRPr lang="de-DE" noProof="0"/>
          </a:p>
        </p:txBody>
      </p:sp>
      <p:sp>
        <p:nvSpPr>
          <p:cNvPr id="4" name="Inhaltsplatzhalter 3"/>
          <p:cNvSpPr>
            <a:spLocks noGrp="1"/>
          </p:cNvSpPr>
          <p:nvPr>
            <p:ph sz="half" idx="2"/>
          </p:nvPr>
        </p:nvSpPr>
        <p:spPr>
          <a:xfrm>
            <a:off x="5983423" y="2057400"/>
            <a:ext cx="2682000" cy="4108450"/>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Datumsplatzhalter 4"/>
          <p:cNvSpPr>
            <a:spLocks noGrp="1"/>
          </p:cNvSpPr>
          <p:nvPr>
            <p:ph type="dt" sz="half" idx="10"/>
          </p:nvPr>
        </p:nvSpPr>
        <p:spPr/>
        <p:txBody>
          <a:bodyPr/>
          <a:lstStyle/>
          <a:p>
            <a:fld id="{0FCA1CE7-700A-4BEC-8756-8756D737938E}" type="datetime1">
              <a:rPr lang="de-DE" smtClean="0"/>
              <a:pPr/>
              <a:t>30.03.2016</a:t>
            </a:fld>
            <a:endParaRPr lang="de-DE"/>
          </a:p>
        </p:txBody>
      </p:sp>
      <p:sp>
        <p:nvSpPr>
          <p:cNvPr id="6" name="Fußzeilenplatzhalter 5"/>
          <p:cNvSpPr>
            <a:spLocks noGrp="1"/>
          </p:cNvSpPr>
          <p:nvPr>
            <p:ph type="ftr" sz="quarter" idx="11"/>
          </p:nvPr>
        </p:nvSpPr>
        <p:spPr/>
        <p:txBody>
          <a:bodyPr/>
          <a:lstStyle/>
          <a:p>
            <a:r>
              <a:rPr lang="de-DE" smtClean="0"/>
              <a:t>Vortragstitel, Autor, Veranstaltung</a:t>
            </a:r>
            <a:endParaRPr lang="de-DE"/>
          </a:p>
        </p:txBody>
      </p:sp>
      <p:sp>
        <p:nvSpPr>
          <p:cNvPr id="7" name="Foliennummernplatzhalter 6"/>
          <p:cNvSpPr>
            <a:spLocks noGrp="1"/>
          </p:cNvSpPr>
          <p:nvPr>
            <p:ph type="sldNum" sz="quarter" idx="12"/>
          </p:nvPr>
        </p:nvSpPr>
        <p:spPr/>
        <p:txBody>
          <a:bodyPr/>
          <a:lstStyle/>
          <a:p>
            <a:fld id="{B9969C41-6061-44AE-BC98-8FA4AB9BE50E}" type="slidenum">
              <a:rPr lang="de-DE" smtClean="0"/>
              <a:pPr/>
              <a:t>‹Nr.›</a:t>
            </a:fld>
            <a:endParaRPr lang="de-DE"/>
          </a:p>
        </p:txBody>
      </p:sp>
      <p:sp>
        <p:nvSpPr>
          <p:cNvPr id="9" name="Inhaltsplatzhalter 8"/>
          <p:cNvSpPr>
            <a:spLocks noGrp="1"/>
          </p:cNvSpPr>
          <p:nvPr>
            <p:ph sz="quarter" idx="13"/>
          </p:nvPr>
        </p:nvSpPr>
        <p:spPr>
          <a:xfrm>
            <a:off x="468312" y="2057400"/>
            <a:ext cx="5364000" cy="4108450"/>
          </a:xfrm>
        </p:spPr>
        <p:txBody>
          <a:bodyPr lIns="0" tIns="0" rIns="0" bIns="0" anchor="t" anchorCtr="0"/>
          <a:lstStyle>
            <a:lvl1pPr algn="l">
              <a:defRPr/>
            </a:lvl1pPr>
            <a:lvl2pPr algn="l">
              <a:defRPr/>
            </a:lvl2pPr>
            <a:lvl3pPr algn="l">
              <a:defRPr/>
            </a:lvl3pPr>
            <a:lvl4pPr algn="l">
              <a:defRPr/>
            </a:lvl4pPr>
            <a:lvl5pPr algn="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22077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p:cNvSpPr/>
          <p:nvPr/>
        </p:nvSpPr>
        <p:spPr>
          <a:xfrm>
            <a:off x="0" y="6375400"/>
            <a:ext cx="9144000" cy="482600"/>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 name="Titelplatzhalter 1"/>
          <p:cNvSpPr>
            <a:spLocks noGrp="1"/>
          </p:cNvSpPr>
          <p:nvPr>
            <p:ph type="title"/>
          </p:nvPr>
        </p:nvSpPr>
        <p:spPr>
          <a:xfrm>
            <a:off x="467544" y="1322388"/>
            <a:ext cx="8197879" cy="720000"/>
          </a:xfrm>
          <a:prstGeom prst="rect">
            <a:avLst/>
          </a:prstGeom>
        </p:spPr>
        <p:txBody>
          <a:bodyPr vert="horz" lIns="0" tIns="0" rIns="0" bIns="40074" rtlCol="0" anchor="t" anchorCtr="0">
            <a:noAutofit/>
          </a:bodyPr>
          <a:lstStyle/>
          <a:p>
            <a:r>
              <a:rPr lang="de-DE" noProof="0" smtClean="0"/>
              <a:t>Titelmasterformat durch Klicken bearbeiten</a:t>
            </a:r>
            <a:endParaRPr lang="de-DE" noProof="0"/>
          </a:p>
        </p:txBody>
      </p:sp>
      <p:sp>
        <p:nvSpPr>
          <p:cNvPr id="3" name="Textplatzhalter 2"/>
          <p:cNvSpPr>
            <a:spLocks noGrp="1"/>
          </p:cNvSpPr>
          <p:nvPr>
            <p:ph type="body" idx="1"/>
          </p:nvPr>
        </p:nvSpPr>
        <p:spPr>
          <a:xfrm>
            <a:off x="467544" y="2057401"/>
            <a:ext cx="8197879" cy="4107904"/>
          </a:xfrm>
          <a:prstGeom prst="rect">
            <a:avLst/>
          </a:prstGeom>
        </p:spPr>
        <p:txBody>
          <a:bodyPr vert="horz" lIns="0" tIns="0" rIns="0" bIns="0" rtlCol="0">
            <a:noAutofit/>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umsplatzhalter 3"/>
          <p:cNvSpPr>
            <a:spLocks noGrp="1"/>
          </p:cNvSpPr>
          <p:nvPr>
            <p:ph type="dt" sz="half" idx="2"/>
          </p:nvPr>
        </p:nvSpPr>
        <p:spPr>
          <a:xfrm>
            <a:off x="5187950" y="6453336"/>
            <a:ext cx="1825625" cy="320378"/>
          </a:xfrm>
          <a:prstGeom prst="rect">
            <a:avLst/>
          </a:prstGeom>
        </p:spPr>
        <p:txBody>
          <a:bodyPr vert="horz" wrap="none" lIns="0" tIns="0" rIns="0" bIns="0" rtlCol="0" anchor="ctr" anchorCtr="0"/>
          <a:lstStyle>
            <a:lvl1pPr algn="r">
              <a:defRPr sz="1300">
                <a:solidFill>
                  <a:schemeClr val="bg1"/>
                </a:solidFill>
              </a:defRPr>
            </a:lvl1pPr>
          </a:lstStyle>
          <a:p>
            <a:fld id="{01A29BDC-7492-4568-B228-062B61504CEF}" type="datetime1">
              <a:rPr lang="de-DE" smtClean="0"/>
              <a:pPr/>
              <a:t>30.03.2016</a:t>
            </a:fld>
            <a:endParaRPr lang="de-DE" dirty="0"/>
          </a:p>
        </p:txBody>
      </p:sp>
      <p:sp>
        <p:nvSpPr>
          <p:cNvPr id="5" name="Fußzeilenplatzhalter 4"/>
          <p:cNvSpPr>
            <a:spLocks noGrp="1"/>
          </p:cNvSpPr>
          <p:nvPr>
            <p:ph type="ftr" sz="quarter" idx="3"/>
          </p:nvPr>
        </p:nvSpPr>
        <p:spPr>
          <a:xfrm>
            <a:off x="467544" y="6452024"/>
            <a:ext cx="4375150" cy="321416"/>
          </a:xfrm>
          <a:prstGeom prst="rect">
            <a:avLst/>
          </a:prstGeom>
        </p:spPr>
        <p:txBody>
          <a:bodyPr vert="horz" wrap="none" lIns="0" tIns="0" rIns="0" bIns="0" rtlCol="0" anchor="ctr" anchorCtr="0"/>
          <a:lstStyle>
            <a:lvl1pPr algn="l">
              <a:defRPr sz="1300">
                <a:solidFill>
                  <a:schemeClr val="bg1"/>
                </a:solidFill>
              </a:defRPr>
            </a:lvl1pPr>
          </a:lstStyle>
          <a:p>
            <a:r>
              <a:rPr lang="de-DE" dirty="0" smtClean="0"/>
              <a:t>Vortragstitel, Autor, Veranstaltung</a:t>
            </a:r>
            <a:endParaRPr lang="de-DE" dirty="0"/>
          </a:p>
        </p:txBody>
      </p:sp>
      <p:sp>
        <p:nvSpPr>
          <p:cNvPr id="6" name="Foliennummernplatzhalter 5"/>
          <p:cNvSpPr>
            <a:spLocks noGrp="1"/>
          </p:cNvSpPr>
          <p:nvPr>
            <p:ph type="sldNum" sz="quarter" idx="4"/>
          </p:nvPr>
        </p:nvSpPr>
        <p:spPr>
          <a:xfrm>
            <a:off x="7309698" y="6453336"/>
            <a:ext cx="1355725" cy="320378"/>
          </a:xfrm>
          <a:prstGeom prst="rect">
            <a:avLst/>
          </a:prstGeom>
        </p:spPr>
        <p:txBody>
          <a:bodyPr vert="horz" wrap="none" lIns="0" tIns="0" rIns="0" bIns="0" rtlCol="0" anchor="ctr" anchorCtr="0"/>
          <a:lstStyle>
            <a:lvl1pPr algn="r">
              <a:defRPr sz="1300">
                <a:solidFill>
                  <a:schemeClr val="bg1"/>
                </a:solidFill>
              </a:defRPr>
            </a:lvl1pPr>
          </a:lstStyle>
          <a:p>
            <a:fld id="{B9969C41-6061-44AE-BC98-8FA4AB9BE50E}" type="slidenum">
              <a:rPr lang="de-DE" smtClean="0"/>
              <a:pPr/>
              <a:t>‹Nr.›</a:t>
            </a:fld>
            <a:endParaRPr lang="de-DE" dirty="0"/>
          </a:p>
        </p:txBody>
      </p:sp>
      <p:pic>
        <p:nvPicPr>
          <p:cNvPr id="10"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089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p:txStyles>
    <p:titleStyle>
      <a:lvl1pPr algn="l" defTabSz="914400" rtl="0" eaLnBrk="1" latinLnBrk="0" hangingPunct="1">
        <a:spcBef>
          <a:spcPct val="0"/>
        </a:spcBef>
        <a:buNone/>
        <a:defRPr sz="2800" b="1" kern="1200" baseline="0">
          <a:solidFill>
            <a:srgbClr val="004994"/>
          </a:solidFill>
          <a:latin typeface="+mj-lt"/>
          <a:ea typeface="+mj-ea"/>
          <a:cs typeface="+mj-cs"/>
        </a:defRPr>
      </a:lvl1pPr>
    </p:titleStyle>
    <p:bodyStyle>
      <a:lvl1pPr marL="270000" indent="-270000" algn="l" defTabSz="914400" rtl="0" eaLnBrk="1" latinLnBrk="0" hangingPunct="1">
        <a:lnSpc>
          <a:spcPct val="105000"/>
        </a:lnSpc>
        <a:spcBef>
          <a:spcPts val="1800"/>
        </a:spcBef>
        <a:buClr>
          <a:srgbClr val="004994"/>
        </a:buClr>
        <a:buFont typeface="Arial"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5000"/>
        </a:lnSpc>
        <a:spcBef>
          <a:spcPts val="600"/>
        </a:spcBef>
        <a:buClrTx/>
        <a:buFont typeface="Arial" pitchFamily="34" charset="0"/>
        <a:buChar char="•"/>
        <a:defRPr sz="2000" kern="1200">
          <a:solidFill>
            <a:schemeClr val="tx1"/>
          </a:solidFill>
          <a:latin typeface="+mn-lt"/>
          <a:ea typeface="+mn-ea"/>
          <a:cs typeface="+mn-cs"/>
        </a:defRPr>
      </a:lvl2pPr>
      <a:lvl3pPr marL="810000" indent="-268288" algn="l" defTabSz="914400" rtl="0" eaLnBrk="1" latinLnBrk="0" hangingPunct="1">
        <a:lnSpc>
          <a:spcPct val="105000"/>
        </a:lnSpc>
        <a:spcBef>
          <a:spcPts val="300"/>
        </a:spcBef>
        <a:buFont typeface="Arial" pitchFamily="34" charset="0"/>
        <a:buChar char="•"/>
        <a:defRPr sz="1600" kern="1200">
          <a:solidFill>
            <a:schemeClr val="tx1"/>
          </a:solidFill>
          <a:latin typeface="+mn-lt"/>
          <a:ea typeface="+mn-ea"/>
          <a:cs typeface="+mn-cs"/>
        </a:defRPr>
      </a:lvl3pPr>
      <a:lvl4pPr marL="1080000" indent="-268288" algn="l" defTabSz="914400" rtl="0" eaLnBrk="1" latinLnBrk="0" hangingPunct="1">
        <a:lnSpc>
          <a:spcPct val="105000"/>
        </a:lnSpc>
        <a:spcBef>
          <a:spcPts val="300"/>
        </a:spcBef>
        <a:buFont typeface="Arial" pitchFamily="34" charset="0"/>
        <a:buChar char="•"/>
        <a:defRPr sz="1600" kern="1200">
          <a:solidFill>
            <a:schemeClr val="tx1"/>
          </a:solidFill>
          <a:latin typeface="+mn-lt"/>
          <a:ea typeface="+mn-ea"/>
          <a:cs typeface="+mn-cs"/>
        </a:defRPr>
      </a:lvl4pPr>
      <a:lvl5pPr marL="1350000" indent="-268288" algn="l" defTabSz="914400" rtl="0" eaLnBrk="1" latinLnBrk="0" hangingPunct="1">
        <a:lnSpc>
          <a:spcPct val="105000"/>
        </a:lnSpc>
        <a:spcBef>
          <a:spcPts val="3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fontAlgn="base">
              <a:spcBef>
                <a:spcPct val="0"/>
              </a:spcBef>
              <a:spcAft>
                <a:spcPct val="0"/>
              </a:spcAft>
              <a:defRPr/>
            </a:pPr>
            <a:fld id="{26F6126E-A4E3-4E06-ABD3-41E9AC3742DD}" type="datetime1">
              <a:rPr lang="de-DE" smtClean="0">
                <a:solidFill>
                  <a:srgbClr val="FFFFFF"/>
                </a:solidFill>
              </a:rPr>
              <a:pPr fontAlgn="base">
                <a:spcBef>
                  <a:spcPct val="0"/>
                </a:spcBef>
                <a:spcAft>
                  <a:spcPct val="0"/>
                </a:spcAft>
                <a:defRPr/>
              </a:pPr>
              <a:t>30.03.2016</a:t>
            </a:fld>
            <a:endParaRPr lang="de-DE" dirty="0">
              <a:solidFill>
                <a:srgbClr val="FFFFFF"/>
              </a:solidFill>
            </a:endParaRPr>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defRPr sz="1300" b="0">
                <a:solidFill>
                  <a:schemeClr val="bg1"/>
                </a:solidFill>
              </a:defRPr>
            </a:lvl1pPr>
          </a:lstStyle>
          <a:p>
            <a:pPr fontAlgn="base">
              <a:spcBef>
                <a:spcPct val="0"/>
              </a:spcBef>
              <a:spcAft>
                <a:spcPct val="0"/>
              </a:spcAft>
              <a:defRPr/>
            </a:pPr>
            <a:r>
              <a:rPr lang="de-DE" smtClean="0">
                <a:solidFill>
                  <a:srgbClr val="FFFFFF"/>
                </a:solidFill>
              </a:rPr>
              <a:t>Manipulation verhindern, Modul 2: Konstruktion </a:t>
            </a:r>
            <a:endParaRPr lang="de-DE" dirty="0">
              <a:solidFill>
                <a:srgbClr val="FFFFFF"/>
              </a:solidFill>
            </a:endParaRPr>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fontAlgn="base">
              <a:spcBef>
                <a:spcPct val="0"/>
              </a:spcBef>
              <a:spcAft>
                <a:spcPct val="0"/>
              </a:spcAft>
              <a:defRPr/>
            </a:pPr>
            <a:r>
              <a:rPr lang="de-DE" dirty="0">
                <a:solidFill>
                  <a:srgbClr val="FFFFFF"/>
                </a:solidFill>
              </a:rPr>
              <a:t>Seite </a:t>
            </a:r>
            <a:fld id="{2E4E3237-2B7A-4AEF-A299-956977521F4C}" type="slidenum">
              <a:rPr lang="de-DE">
                <a:solidFill>
                  <a:srgbClr val="FFFFFF"/>
                </a:solidFill>
              </a:rPr>
              <a:pPr fontAlgn="base">
                <a:spcBef>
                  <a:spcPct val="0"/>
                </a:spcBef>
                <a:spcAft>
                  <a:spcPct val="0"/>
                </a:spcAft>
                <a:defRPr/>
              </a:pPr>
              <a:t>‹Nr.›</a:t>
            </a:fld>
            <a:endParaRPr lang="de-DE" dirty="0">
              <a:solidFill>
                <a:srgbClr val="FFFFFF"/>
              </a:solidFill>
            </a:endParaRPr>
          </a:p>
        </p:txBody>
      </p:sp>
      <p:pic>
        <p:nvPicPr>
          <p:cNvPr id="10"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532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charset="0"/>
        </a:defRPr>
      </a:lvl2pPr>
      <a:lvl3pPr algn="l" rtl="0" eaLnBrk="0" fontAlgn="base" hangingPunct="0">
        <a:spcBef>
          <a:spcPct val="0"/>
        </a:spcBef>
        <a:spcAft>
          <a:spcPct val="0"/>
        </a:spcAft>
        <a:defRPr sz="2600" b="1">
          <a:solidFill>
            <a:srgbClr val="004994"/>
          </a:solidFill>
          <a:latin typeface="Arial" charset="0"/>
        </a:defRPr>
      </a:lvl3pPr>
      <a:lvl4pPr algn="l" rtl="0" eaLnBrk="0" fontAlgn="base" hangingPunct="0">
        <a:spcBef>
          <a:spcPct val="0"/>
        </a:spcBef>
        <a:spcAft>
          <a:spcPct val="0"/>
        </a:spcAft>
        <a:defRPr sz="2600" b="1">
          <a:solidFill>
            <a:srgbClr val="004994"/>
          </a:solidFill>
          <a:latin typeface="Arial" charset="0"/>
        </a:defRPr>
      </a:lvl4pPr>
      <a:lvl5pPr algn="l" rtl="0" eaLnBrk="0" fontAlgn="base" hangingPunct="0">
        <a:spcBef>
          <a:spcPct val="0"/>
        </a:spcBef>
        <a:spcAft>
          <a:spcPct val="0"/>
        </a:spcAft>
        <a:defRPr sz="2600" b="1">
          <a:solidFill>
            <a:srgbClr val="004994"/>
          </a:solidFill>
          <a:latin typeface="Arial" charset="0"/>
        </a:defRPr>
      </a:lvl5pPr>
      <a:lvl6pPr marL="457200" algn="l" rtl="0" fontAlgn="base">
        <a:spcBef>
          <a:spcPct val="0"/>
        </a:spcBef>
        <a:spcAft>
          <a:spcPct val="0"/>
        </a:spcAft>
        <a:defRPr sz="2600" b="1">
          <a:solidFill>
            <a:srgbClr val="004994"/>
          </a:solidFill>
          <a:latin typeface="Arial" charset="0"/>
        </a:defRPr>
      </a:lvl6pPr>
      <a:lvl7pPr marL="914400" algn="l" rtl="0" fontAlgn="base">
        <a:spcBef>
          <a:spcPct val="0"/>
        </a:spcBef>
        <a:spcAft>
          <a:spcPct val="0"/>
        </a:spcAft>
        <a:defRPr sz="2600" b="1">
          <a:solidFill>
            <a:srgbClr val="004994"/>
          </a:solidFill>
          <a:latin typeface="Arial" charset="0"/>
        </a:defRPr>
      </a:lvl7pPr>
      <a:lvl8pPr marL="1371600" algn="l" rtl="0" fontAlgn="base">
        <a:spcBef>
          <a:spcPct val="0"/>
        </a:spcBef>
        <a:spcAft>
          <a:spcPct val="0"/>
        </a:spcAft>
        <a:defRPr sz="2600" b="1">
          <a:solidFill>
            <a:srgbClr val="004994"/>
          </a:solidFill>
          <a:latin typeface="Arial" charset="0"/>
        </a:defRPr>
      </a:lvl8pPr>
      <a:lvl9pPr marL="1828800" algn="l" rtl="0" fontAlgn="base">
        <a:spcBef>
          <a:spcPct val="0"/>
        </a:spcBef>
        <a:spcAft>
          <a:spcPct val="0"/>
        </a:spcAft>
        <a:defRPr sz="2600" b="1">
          <a:solidFill>
            <a:srgbClr val="004994"/>
          </a:solidFill>
          <a:latin typeface="Arial" charset="0"/>
        </a:defRPr>
      </a:lvl9pPr>
    </p:titleStyle>
    <p:body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opp-manipulation.org/" TargetMode="External"/><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PowerPoint_97-2003_Presentation2.ppt"/><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Microsoft_PowerPoint_97-2003_Presentation1.ppt"/><Relationship Id="rId4" Type="http://schemas.openxmlformats.org/officeDocument/2006/relationships/oleObject" Target="../embeddings/oleObject2.bin"/><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2"/>
          <p:cNvSpPr>
            <a:spLocks noGrp="1" noChangeArrowheads="1"/>
          </p:cNvSpPr>
          <p:nvPr>
            <p:ph type="subTitle" idx="1"/>
          </p:nvPr>
        </p:nvSpPr>
        <p:spPr>
          <a:xfrm>
            <a:off x="1998042" y="3212976"/>
            <a:ext cx="6102350" cy="369332"/>
          </a:xfrm>
        </p:spPr>
        <p:txBody>
          <a:bodyPr/>
          <a:lstStyle/>
          <a:p>
            <a:pPr marL="0" indent="0" eaLnBrk="1" hangingPunct="1"/>
            <a:r>
              <a:rPr lang="de-DE" altLang="de-DE" dirty="0" smtClean="0"/>
              <a:t>Module 2:</a:t>
            </a:r>
            <a:r>
              <a:rPr lang="de-DE" altLang="de-DE" dirty="0"/>
              <a:t>	</a:t>
            </a:r>
            <a:r>
              <a:rPr lang="de-DE" altLang="de-DE" dirty="0" smtClean="0"/>
              <a:t>Design of machines</a:t>
            </a:r>
          </a:p>
        </p:txBody>
      </p:sp>
      <p:sp>
        <p:nvSpPr>
          <p:cNvPr id="7" name="Rectangle 81"/>
          <p:cNvSpPr>
            <a:spLocks noGrp="1" noChangeArrowheads="1"/>
          </p:cNvSpPr>
          <p:nvPr>
            <p:ph type="ctrTitle"/>
          </p:nvPr>
        </p:nvSpPr>
        <p:spPr>
          <a:xfrm>
            <a:off x="1979712" y="2189163"/>
            <a:ext cx="7056784" cy="849312"/>
          </a:xfrm>
        </p:spPr>
        <p:txBody>
          <a:bodyPr/>
          <a:lstStyle/>
          <a:p>
            <a:pPr eaLnBrk="1" hangingPunct="1"/>
            <a:r>
              <a:rPr lang="de-DE" altLang="de-DE" dirty="0" smtClean="0"/>
              <a:t>Preventing defeating of protective devices on machinery</a:t>
            </a:r>
            <a:br>
              <a:rPr lang="de-DE" altLang="de-DE" dirty="0" smtClean="0"/>
            </a:br>
            <a:endParaRPr lang="de-DE" altLang="de-DE" dirty="0" smtClean="0"/>
          </a:p>
        </p:txBody>
      </p:sp>
      <p:sp>
        <p:nvSpPr>
          <p:cNvPr id="4" name="Datumsplatzhalter 3"/>
          <p:cNvSpPr>
            <a:spLocks noGrp="1"/>
          </p:cNvSpPr>
          <p:nvPr>
            <p:ph type="dt" sz="half" idx="10"/>
          </p:nvPr>
        </p:nvSpPr>
        <p:spPr>
          <a:xfrm>
            <a:off x="2021573" y="6252027"/>
            <a:ext cx="6637338" cy="321416"/>
          </a:xfrm>
        </p:spPr>
        <p:txBody>
          <a:bodyPr/>
          <a:lstStyle/>
          <a:p>
            <a:fld id="{C7BDE851-5906-4014-A719-6181880C5020}" type="datetime1">
              <a:rPr lang="de-DE" smtClean="0"/>
              <a:pPr/>
              <a:t>30.03.2016</a:t>
            </a:fld>
            <a:endParaRPr lang="de-DE" dirty="0"/>
          </a:p>
        </p:txBody>
      </p:sp>
      <p:sp>
        <p:nvSpPr>
          <p:cNvPr id="5" name="Fußzeilenplatzhalter 4"/>
          <p:cNvSpPr>
            <a:spLocks noGrp="1"/>
          </p:cNvSpPr>
          <p:nvPr>
            <p:ph type="ftr" sz="quarter" idx="11"/>
          </p:nvPr>
        </p:nvSpPr>
        <p:spPr>
          <a:xfrm>
            <a:off x="2021573" y="5910263"/>
            <a:ext cx="6637338" cy="321416"/>
          </a:xfrm>
        </p:spPr>
        <p:txBody>
          <a:bodyPr/>
          <a:lstStyle/>
          <a:p>
            <a:r>
              <a:rPr lang="de-DE" dirty="0" smtClean="0"/>
              <a:t>Preventing defeating</a:t>
            </a:r>
            <a:endParaRPr lang="de-DE" dirty="0"/>
          </a:p>
        </p:txBody>
      </p:sp>
    </p:spTree>
    <p:extLst>
      <p:ext uri="{BB962C8B-B14F-4D97-AF65-F5344CB8AC3E}">
        <p14:creationId xmlns:p14="http://schemas.microsoft.com/office/powerpoint/2010/main" val="2706068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Page </a:t>
            </a:r>
            <a:fld id="{1DA140D0-FF2D-4CAA-9085-7BB0C10F0480}" type="slidenum">
              <a:rPr lang="de-DE" altLang="de-DE" sz="1300" b="0" smtClean="0">
                <a:solidFill>
                  <a:srgbClr val="FFFFFF"/>
                </a:solidFill>
              </a:rPr>
              <a:pPr/>
              <a:t>10</a:t>
            </a:fld>
            <a:endParaRPr lang="de-DE" altLang="de-DE" sz="1300" b="0" smtClean="0">
              <a:solidFill>
                <a:srgbClr val="FFFFFF"/>
              </a:solidFill>
            </a:endParaRPr>
          </a:p>
        </p:txBody>
      </p:sp>
      <p:sp>
        <p:nvSpPr>
          <p:cNvPr id="614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p>
        </p:txBody>
      </p:sp>
      <p:sp>
        <p:nvSpPr>
          <p:cNvPr id="6148" name="Titel 1"/>
          <p:cNvSpPr>
            <a:spLocks noGrp="1"/>
          </p:cNvSpPr>
          <p:nvPr>
            <p:ph type="title"/>
          </p:nvPr>
        </p:nvSpPr>
        <p:spPr/>
        <p:txBody>
          <a:bodyPr/>
          <a:lstStyle/>
          <a:p>
            <a:r>
              <a:rPr lang="de-DE" altLang="de-DE" sz="2800" dirty="0" smtClean="0"/>
              <a:t>Persons involved</a:t>
            </a:r>
            <a:endParaRPr lang="de-DE" altLang="de-DE" dirty="0" smtClean="0"/>
          </a:p>
        </p:txBody>
      </p:sp>
      <p:sp>
        <p:nvSpPr>
          <p:cNvPr id="6149" name="Inhaltsplatzhalter 3"/>
          <p:cNvSpPr>
            <a:spLocks noGrp="1"/>
          </p:cNvSpPr>
          <p:nvPr>
            <p:ph sz="half" idx="2"/>
          </p:nvPr>
        </p:nvSpPr>
        <p:spPr>
          <a:xfrm>
            <a:off x="539552" y="2060848"/>
            <a:ext cx="6841132" cy="3471863"/>
          </a:xfrm>
        </p:spPr>
        <p:txBody>
          <a:bodyPr/>
          <a:lstStyle/>
          <a:p>
            <a:pPr>
              <a:buFont typeface="Arial" panose="020B0604020202020204" pitchFamily="34" charset="0"/>
              <a:buChar char="•"/>
            </a:pPr>
            <a:r>
              <a:rPr lang="de-DE" altLang="de-DE" sz="2400" dirty="0" smtClean="0"/>
              <a:t>Senior management</a:t>
            </a:r>
          </a:p>
          <a:p>
            <a:pPr>
              <a:buFont typeface="Arial" panose="020B0604020202020204" pitchFamily="34" charset="0"/>
              <a:buChar char="•"/>
            </a:pPr>
            <a:r>
              <a:rPr lang="de-DE" altLang="de-DE" sz="2400" dirty="0" smtClean="0"/>
              <a:t>General management</a:t>
            </a:r>
          </a:p>
          <a:p>
            <a:pPr>
              <a:buFont typeface="Arial" panose="020B0604020202020204" pitchFamily="34" charset="0"/>
              <a:buChar char="•"/>
            </a:pPr>
            <a:r>
              <a:rPr lang="de-DE" altLang="de-DE" sz="2400" dirty="0" smtClean="0"/>
              <a:t>Technical/production management</a:t>
            </a:r>
          </a:p>
          <a:p>
            <a:pPr>
              <a:buFont typeface="Arial" panose="020B0604020202020204" pitchFamily="34" charset="0"/>
              <a:buChar char="•"/>
            </a:pPr>
            <a:r>
              <a:rPr lang="de-DE" altLang="de-DE" sz="2400" dirty="0" smtClean="0"/>
              <a:t>Purchasing</a:t>
            </a:r>
          </a:p>
          <a:p>
            <a:pPr>
              <a:buFont typeface="Arial" panose="020B0604020202020204" pitchFamily="34" charset="0"/>
              <a:buChar char="•"/>
            </a:pPr>
            <a:r>
              <a:rPr lang="de-DE" altLang="de-DE" sz="2400" dirty="0" smtClean="0"/>
              <a:t>OSH professional/safety delegate</a:t>
            </a:r>
          </a:p>
          <a:p>
            <a:pPr>
              <a:buFont typeface="Arial" panose="020B0604020202020204" pitchFamily="34" charset="0"/>
              <a:buChar char="•"/>
            </a:pPr>
            <a:r>
              <a:rPr lang="de-DE" altLang="de-DE" sz="2400" dirty="0" smtClean="0"/>
              <a:t>Future operating personnel</a:t>
            </a:r>
          </a:p>
          <a:p>
            <a:pPr>
              <a:buFont typeface="Arial" panose="020B0604020202020204" pitchFamily="34" charset="0"/>
              <a:buChar char="•"/>
            </a:pPr>
            <a:r>
              <a:rPr lang="de-DE" altLang="de-DE" sz="2400" dirty="0" smtClean="0"/>
              <a:t>Accident insurance institution</a:t>
            </a:r>
          </a:p>
          <a:p>
            <a:pPr>
              <a:buFont typeface="Arial" panose="020B0604020202020204" pitchFamily="34" charset="0"/>
              <a:buChar char="•"/>
            </a:pPr>
            <a:r>
              <a:rPr lang="de-DE" altLang="de-DE" sz="2400" dirty="0" smtClean="0"/>
              <a:t>State OSH authorities</a:t>
            </a:r>
          </a:p>
        </p:txBody>
      </p:sp>
      <p:sp>
        <p:nvSpPr>
          <p:cNvPr id="6150"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40709718-FEE9-4A22-AE1A-7C4EFA513912}" type="datetime1">
              <a:rPr lang="de-DE" altLang="de-DE" sz="1300" b="0" smtClean="0">
                <a:solidFill>
                  <a:srgbClr val="FFFFFF"/>
                </a:solidFill>
              </a:rPr>
              <a:pPr/>
              <a:t>30.03.2016</a:t>
            </a:fld>
            <a:endParaRPr lang="de-DE" altLang="de-DE" sz="1300" b="0" smtClean="0">
              <a:solidFill>
                <a:srgbClr val="FFFFFF"/>
              </a:solidFill>
            </a:endParaRPr>
          </a:p>
        </p:txBody>
      </p:sp>
    </p:spTree>
    <p:extLst>
      <p:ext uri="{BB962C8B-B14F-4D97-AF65-F5344CB8AC3E}">
        <p14:creationId xmlns:p14="http://schemas.microsoft.com/office/powerpoint/2010/main" val="34475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Page </a:t>
            </a:r>
            <a:fld id="{3752E2A2-858A-493D-98A7-FE79ECD74B03}" type="slidenum">
              <a:rPr lang="de-DE" altLang="de-DE" sz="1300" b="0" smtClean="0">
                <a:solidFill>
                  <a:srgbClr val="FFFFFF"/>
                </a:solidFill>
              </a:rPr>
              <a:pPr/>
              <a:t>11</a:t>
            </a:fld>
            <a:endParaRPr lang="de-DE" altLang="de-DE" sz="1300" b="0" smtClean="0">
              <a:solidFill>
                <a:srgbClr val="FFFFFF"/>
              </a:solidFill>
            </a:endParaRPr>
          </a:p>
        </p:txBody>
      </p:sp>
      <p:sp>
        <p:nvSpPr>
          <p:cNvPr id="10243" name="Inhaltsplatzhalter 3"/>
          <p:cNvSpPr txBox="1">
            <a:spLocks/>
          </p:cNvSpPr>
          <p:nvPr/>
        </p:nvSpPr>
        <p:spPr bwMode="auto">
          <a:xfrm>
            <a:off x="510639" y="1916832"/>
            <a:ext cx="80645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spcBef>
                <a:spcPct val="20000"/>
              </a:spcBef>
              <a:defRPr sz="2100">
                <a:solidFill>
                  <a:srgbClr val="555555"/>
                </a:solidFill>
                <a:latin typeface="Arial" charset="0"/>
              </a:defRPr>
            </a:lvl1pPr>
            <a:lvl2pPr marL="157163" indent="-155575">
              <a:spcBef>
                <a:spcPct val="20000"/>
              </a:spcBef>
              <a:buClr>
                <a:srgbClr val="004994"/>
              </a:buClr>
              <a:buChar char="•"/>
              <a:defRPr sz="2100">
                <a:solidFill>
                  <a:srgbClr val="555555"/>
                </a:solidFill>
                <a:latin typeface="Arial" charset="0"/>
              </a:defRPr>
            </a:lvl2pPr>
            <a:lvl3pPr marL="319088" indent="-160338">
              <a:spcBef>
                <a:spcPct val="20000"/>
              </a:spcBef>
              <a:buChar char="•"/>
              <a:defRPr sz="2100">
                <a:solidFill>
                  <a:srgbClr val="555555"/>
                </a:solidFill>
                <a:latin typeface="Arial" charset="0"/>
              </a:defRPr>
            </a:lvl3pPr>
            <a:lvl4pPr marL="481013" indent="-160338">
              <a:spcBef>
                <a:spcPct val="20000"/>
              </a:spcBef>
              <a:buChar char="•"/>
              <a:defRPr sz="1700">
                <a:solidFill>
                  <a:srgbClr val="555555"/>
                </a:solidFill>
                <a:latin typeface="Arial" charset="0"/>
              </a:defRPr>
            </a:lvl4pPr>
            <a:lvl5pPr marL="630238" indent="-147638">
              <a:spcBef>
                <a:spcPct val="20000"/>
              </a:spcBef>
              <a:buChar char="•"/>
              <a:defRPr sz="1700">
                <a:solidFill>
                  <a:srgbClr val="555555"/>
                </a:solidFill>
                <a:latin typeface="Arial" charset="0"/>
              </a:defRPr>
            </a:lvl5pPr>
            <a:lvl6pPr marL="1087438" indent="-147638" eaLnBrk="0" fontAlgn="base" hangingPunct="0">
              <a:spcBef>
                <a:spcPct val="20000"/>
              </a:spcBef>
              <a:spcAft>
                <a:spcPct val="0"/>
              </a:spcAft>
              <a:buChar char="•"/>
              <a:defRPr sz="1700">
                <a:solidFill>
                  <a:srgbClr val="555555"/>
                </a:solidFill>
                <a:latin typeface="Arial" charset="0"/>
              </a:defRPr>
            </a:lvl6pPr>
            <a:lvl7pPr marL="1544638" indent="-147638" eaLnBrk="0" fontAlgn="base" hangingPunct="0">
              <a:spcBef>
                <a:spcPct val="20000"/>
              </a:spcBef>
              <a:spcAft>
                <a:spcPct val="0"/>
              </a:spcAft>
              <a:buChar char="•"/>
              <a:defRPr sz="1700">
                <a:solidFill>
                  <a:srgbClr val="555555"/>
                </a:solidFill>
                <a:latin typeface="Arial" charset="0"/>
              </a:defRPr>
            </a:lvl7pPr>
            <a:lvl8pPr marL="2001838" indent="-147638" eaLnBrk="0" fontAlgn="base" hangingPunct="0">
              <a:spcBef>
                <a:spcPct val="20000"/>
              </a:spcBef>
              <a:spcAft>
                <a:spcPct val="0"/>
              </a:spcAft>
              <a:buChar char="•"/>
              <a:defRPr sz="1700">
                <a:solidFill>
                  <a:srgbClr val="555555"/>
                </a:solidFill>
                <a:latin typeface="Arial" charset="0"/>
              </a:defRPr>
            </a:lvl8pPr>
            <a:lvl9pPr marL="2459038" indent="-147638" eaLnBrk="0" fontAlgn="base" hangingPunct="0">
              <a:spcBef>
                <a:spcPct val="20000"/>
              </a:spcBef>
              <a:spcAft>
                <a:spcPct val="0"/>
              </a:spcAft>
              <a:buChar char="•"/>
              <a:defRPr sz="1700">
                <a:solidFill>
                  <a:srgbClr val="555555"/>
                </a:solidFill>
                <a:latin typeface="Arial" charset="0"/>
              </a:defRPr>
            </a:lvl9pPr>
          </a:lstStyle>
          <a:p>
            <a:pPr eaLnBrk="0" fontAlgn="base" hangingPunct="0">
              <a:spcAft>
                <a:spcPct val="0"/>
              </a:spcAft>
            </a:pPr>
            <a:endParaRPr lang="de-DE" altLang="de-DE" sz="1200" b="1" dirty="0"/>
          </a:p>
          <a:p>
            <a:pPr marL="342900" indent="-342900" eaLnBrk="0" fontAlgn="base" hangingPunct="0">
              <a:spcAft>
                <a:spcPct val="0"/>
              </a:spcAft>
              <a:buFont typeface="Arial" panose="020B0604020202020204" pitchFamily="34" charset="0"/>
              <a:buChar char="•"/>
            </a:pPr>
            <a:r>
              <a:rPr lang="de-DE" altLang="de-DE" sz="2400" dirty="0"/>
              <a:t>The conclusions relevant to the machine manufacturer should be summarized in a requirements specification.</a:t>
            </a:r>
            <a:r>
              <a:rPr lang="de-DE" altLang="de-DE" sz="2400" dirty="0" smtClean="0"/>
              <a:t> </a:t>
            </a:r>
            <a:endParaRPr lang="de-DE" altLang="de-DE" sz="2400" dirty="0"/>
          </a:p>
          <a:p>
            <a:pPr marL="342900" indent="-342900" eaLnBrk="0" fontAlgn="base" hangingPunct="0">
              <a:spcAft>
                <a:spcPct val="0"/>
              </a:spcAft>
              <a:buFont typeface="Arial" panose="020B0604020202020204" pitchFamily="34" charset="0"/>
              <a:buChar char="•"/>
            </a:pPr>
            <a:r>
              <a:rPr lang="de-DE" altLang="de-DE" sz="2400" dirty="0" smtClean="0"/>
              <a:t>The requirements specification is binding upon the manufacturer.</a:t>
            </a:r>
            <a:endParaRPr lang="de-DE" altLang="de-DE" sz="2400" dirty="0"/>
          </a:p>
          <a:p>
            <a:pPr eaLnBrk="0" fontAlgn="base" hangingPunct="0">
              <a:spcAft>
                <a:spcPct val="0"/>
              </a:spcAft>
            </a:pPr>
            <a:endParaRPr lang="de-DE" altLang="de-DE" sz="1700" b="1" dirty="0"/>
          </a:p>
        </p:txBody>
      </p:sp>
      <p:sp>
        <p:nvSpPr>
          <p:cNvPr id="10244" name="Fußzeilenplatzhalt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p>
        </p:txBody>
      </p:sp>
      <p:sp>
        <p:nvSpPr>
          <p:cNvPr id="10245" name="Titel 1"/>
          <p:cNvSpPr>
            <a:spLocks noGrp="1"/>
          </p:cNvSpPr>
          <p:nvPr>
            <p:ph type="title"/>
          </p:nvPr>
        </p:nvSpPr>
        <p:spPr>
          <a:xfrm>
            <a:off x="504825" y="1268413"/>
            <a:ext cx="8191500" cy="539750"/>
          </a:xfrm>
        </p:spPr>
        <p:txBody>
          <a:bodyPr/>
          <a:lstStyle/>
          <a:p>
            <a:r>
              <a:rPr lang="de-DE" altLang="de-DE" sz="2800" dirty="0" smtClean="0"/>
              <a:t>Requirements specification</a:t>
            </a:r>
            <a:endParaRPr lang="de-DE" altLang="de-DE" dirty="0" smtClean="0"/>
          </a:p>
        </p:txBody>
      </p:sp>
      <p:sp>
        <p:nvSpPr>
          <p:cNvPr id="10246"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6B7768F1-16EB-47DB-866B-7D942EF5E705}" type="datetime1">
              <a:rPr lang="de-DE" altLang="de-DE" sz="1300" b="0" smtClean="0">
                <a:solidFill>
                  <a:srgbClr val="FFFFFF"/>
                </a:solidFill>
              </a:rPr>
              <a:pPr/>
              <a:t>30.03.2016</a:t>
            </a:fld>
            <a:endParaRPr lang="de-DE" altLang="de-DE" sz="1300" b="0" smtClean="0">
              <a:solidFill>
                <a:srgbClr val="FFFFFF"/>
              </a:solidFill>
            </a:endParaRPr>
          </a:p>
        </p:txBody>
      </p:sp>
    </p:spTree>
    <p:extLst>
      <p:ext uri="{BB962C8B-B14F-4D97-AF65-F5344CB8AC3E}">
        <p14:creationId xmlns:p14="http://schemas.microsoft.com/office/powerpoint/2010/main" val="2366018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504824" y="1322388"/>
            <a:ext cx="8639175" cy="5397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Risk assessment should begin during sales planning.</a:t>
            </a:r>
          </a:p>
        </p:txBody>
      </p:sp>
      <p:sp>
        <p:nvSpPr>
          <p:cNvPr id="5123" name="Inhaltsplatzhalter 2"/>
          <p:cNvSpPr>
            <a:spLocks noGrp="1"/>
          </p:cNvSpPr>
          <p:nvPr>
            <p:ph idx="1"/>
          </p:nvPr>
        </p:nvSpPr>
        <p:spPr>
          <a:xfrm>
            <a:off x="504825" y="2057400"/>
            <a:ext cx="8191500" cy="349942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indent="0">
              <a:buClr>
                <a:schemeClr val="tx2">
                  <a:lumMod val="75000"/>
                </a:schemeClr>
              </a:buClr>
            </a:pPr>
            <a:r>
              <a:rPr lang="de-DE" altLang="de-DE" sz="2400" dirty="0" smtClean="0"/>
              <a:t>The customer's requirements specification must be available:</a:t>
            </a:r>
          </a:p>
          <a:p>
            <a:pPr marL="342900" lvl="2" indent="-342900">
              <a:buClr>
                <a:schemeClr val="tx2">
                  <a:lumMod val="75000"/>
                </a:schemeClr>
              </a:buClr>
              <a:buFont typeface="Arial" pitchFamily="34" charset="0"/>
              <a:buChar char="•"/>
            </a:pPr>
            <a:r>
              <a:rPr lang="de-DE" altLang="de-DE" dirty="0">
                <a:ea typeface="+mn-ea"/>
                <a:cs typeface="+mn-cs"/>
              </a:rPr>
              <a:t>Intended use</a:t>
            </a:r>
          </a:p>
          <a:p>
            <a:pPr marL="342900" lvl="2" indent="-342900">
              <a:buClr>
                <a:schemeClr val="tx2">
                  <a:lumMod val="75000"/>
                </a:schemeClr>
              </a:buClr>
              <a:buFont typeface="Arial" pitchFamily="34" charset="0"/>
              <a:buChar char="•"/>
            </a:pPr>
            <a:r>
              <a:rPr lang="de-DE" altLang="de-DE" dirty="0">
                <a:ea typeface="+mn-ea"/>
                <a:cs typeface="+mn-cs"/>
              </a:rPr>
              <a:t>Ambient conditions</a:t>
            </a:r>
          </a:p>
          <a:p>
            <a:pPr marL="342900" lvl="2" indent="-342900">
              <a:buClr>
                <a:schemeClr val="tx2">
                  <a:lumMod val="75000"/>
                </a:schemeClr>
              </a:buClr>
              <a:buFont typeface="Arial" pitchFamily="34" charset="0"/>
              <a:buChar char="•"/>
            </a:pPr>
            <a:r>
              <a:rPr lang="de-DE" altLang="de-DE" dirty="0">
                <a:ea typeface="+mn-ea"/>
                <a:cs typeface="+mn-cs"/>
              </a:rPr>
              <a:t>Skills of the personnel</a:t>
            </a:r>
          </a:p>
          <a:p>
            <a:pPr marL="342900" lvl="2" indent="-342900">
              <a:buClr>
                <a:schemeClr val="tx2">
                  <a:lumMod val="75000"/>
                </a:schemeClr>
              </a:buClr>
              <a:buFont typeface="Arial" pitchFamily="34" charset="0"/>
              <a:buChar char="•"/>
            </a:pPr>
            <a:r>
              <a:rPr lang="de-DE" altLang="de-DE" dirty="0">
                <a:ea typeface="+mn-ea"/>
                <a:cs typeface="+mn-cs"/>
              </a:rPr>
              <a:t>Testing and maintenance strategy</a:t>
            </a:r>
          </a:p>
          <a:p>
            <a:pPr marL="342900" lvl="2" indent="-342900">
              <a:buClr>
                <a:schemeClr val="tx2">
                  <a:lumMod val="75000"/>
                </a:schemeClr>
              </a:buClr>
              <a:buFont typeface="Arial" pitchFamily="34" charset="0"/>
              <a:buChar char="•"/>
            </a:pPr>
            <a:r>
              <a:rPr lang="de-DE" altLang="de-DE" dirty="0" smtClean="0">
                <a:ea typeface="+mn-ea"/>
                <a:cs typeface="+mn-cs"/>
              </a:rPr>
              <a:t>etc.</a:t>
            </a:r>
            <a:br>
              <a:rPr lang="de-DE" altLang="de-DE" dirty="0" smtClean="0">
                <a:ea typeface="+mn-ea"/>
                <a:cs typeface="+mn-cs"/>
              </a:rPr>
            </a:br>
            <a:endParaRPr lang="de-DE" altLang="de-DE" dirty="0"/>
          </a:p>
          <a:p>
            <a:pPr marL="0" indent="0">
              <a:buClr>
                <a:schemeClr val="tx2">
                  <a:lumMod val="75000"/>
                </a:schemeClr>
              </a:buClr>
            </a:pPr>
            <a:r>
              <a:rPr lang="de-DE" altLang="de-DE" sz="2600" dirty="0" smtClean="0"/>
              <a:t>Based upon the requirements specification, the manufacturer produces the functional specification.</a:t>
            </a:r>
            <a:endParaRPr lang="de-DE" altLang="de-DE" sz="2600" dirty="0"/>
          </a:p>
          <a:p>
            <a:pPr>
              <a:buClr>
                <a:schemeClr val="tx2">
                  <a:lumMod val="75000"/>
                </a:schemeClr>
              </a:buClr>
              <a:buFont typeface="Arial" pitchFamily="34" charset="0"/>
              <a:buChar char="•"/>
            </a:pPr>
            <a:endParaRPr lang="de-DE" altLang="de-DE" dirty="0"/>
          </a:p>
        </p:txBody>
      </p:sp>
      <p:sp>
        <p:nvSpPr>
          <p:cNvPr id="2" name="Fußzeilenplatzhalter 1"/>
          <p:cNvSpPr>
            <a:spLocks noGrp="1"/>
          </p:cNvSpPr>
          <p:nvPr>
            <p:ph type="ftr" sz="quarter" idx="11"/>
          </p:nvPr>
        </p:nvSpPr>
        <p:spPr/>
        <p:txBody>
          <a:bodyPr/>
          <a:lstStyle/>
          <a:p>
            <a:pPr>
              <a:defRPr/>
            </a:pPr>
            <a:r>
              <a:rPr lang="de-DE" smtClean="0">
                <a:solidFill>
                  <a:srgbClr val="FFFFFF"/>
                </a:solidFill>
              </a:rPr>
              <a:t>Preventing defeating, Module 2: Design </a:t>
            </a:r>
            <a:endParaRPr lang="de-DE" dirty="0">
              <a:solidFill>
                <a:srgbClr val="FFFFFF"/>
              </a:solidFill>
            </a:endParaRPr>
          </a:p>
        </p:txBody>
      </p:sp>
      <p:sp>
        <p:nvSpPr>
          <p:cNvPr id="3" name="Foliennummernplatzhalter 2"/>
          <p:cNvSpPr>
            <a:spLocks noGrp="1"/>
          </p:cNvSpPr>
          <p:nvPr>
            <p:ph type="sldNum" sz="quarter" idx="12"/>
          </p:nvPr>
        </p:nvSpPr>
        <p:spPr/>
        <p:txBody>
          <a:bodyPr/>
          <a:lstStyle/>
          <a:p>
            <a:pPr>
              <a:defRPr/>
            </a:pPr>
            <a:r>
              <a:rPr lang="de-DE" smtClean="0">
                <a:solidFill>
                  <a:srgbClr val="FFFFFF"/>
                </a:solidFill>
              </a:rPr>
              <a:t>Page </a:t>
            </a:r>
            <a:fld id="{F751BE37-7FAC-47F5-9B61-54D429F11052}" type="slidenum">
              <a:rPr lang="de-DE" smtClean="0">
                <a:solidFill>
                  <a:srgbClr val="FFFFFF"/>
                </a:solidFill>
              </a:rPr>
              <a:pPr>
                <a:defRPr/>
              </a:pPr>
              <a:t>12</a:t>
            </a:fld>
            <a:endParaRPr lang="de-DE">
              <a:solidFill>
                <a:srgbClr val="FFFFFF"/>
              </a:solidFill>
            </a:endParaRPr>
          </a:p>
        </p:txBody>
      </p:sp>
      <p:sp>
        <p:nvSpPr>
          <p:cNvPr id="4" name="Datumsplatzhalter 3"/>
          <p:cNvSpPr>
            <a:spLocks noGrp="1"/>
          </p:cNvSpPr>
          <p:nvPr>
            <p:ph type="dt" sz="half" idx="10"/>
          </p:nvPr>
        </p:nvSpPr>
        <p:spPr/>
        <p:txBody>
          <a:bodyPr/>
          <a:lstStyle/>
          <a:p>
            <a:pPr>
              <a:defRPr/>
            </a:pPr>
            <a:fld id="{3538E346-AACF-4AC2-8409-391078292ECA}" type="datetime1">
              <a:rPr lang="de-DE" smtClean="0">
                <a:solidFill>
                  <a:srgbClr val="FFFFFF"/>
                </a:solidFill>
              </a:rPr>
              <a:pPr>
                <a:defRPr/>
              </a:pPr>
              <a:t>30.03.2016</a:t>
            </a:fld>
            <a:endParaRPr lang="de-DE">
              <a:solidFill>
                <a:srgbClr val="FFFFFF"/>
              </a:solidFill>
            </a:endParaRPr>
          </a:p>
        </p:txBody>
      </p:sp>
    </p:spTree>
    <p:extLst>
      <p:ext uri="{BB962C8B-B14F-4D97-AF65-F5344CB8AC3E}">
        <p14:creationId xmlns:p14="http://schemas.microsoft.com/office/powerpoint/2010/main" val="1459821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eaLnBrk="1" hangingPunct="1"/>
            <a:r>
              <a:rPr lang="de-DE" altLang="de-DE" dirty="0"/>
              <a:t>Requirements in the functional specification</a:t>
            </a:r>
          </a:p>
        </p:txBody>
      </p:sp>
      <p:sp>
        <p:nvSpPr>
          <p:cNvPr id="6147" name="Inhaltsplatzhalter 2"/>
          <p:cNvSpPr>
            <a:spLocks noGrp="1"/>
          </p:cNvSpPr>
          <p:nvPr>
            <p:ph idx="1"/>
          </p:nvPr>
        </p:nvSpPr>
        <p:spPr>
          <a:xfrm>
            <a:off x="504825" y="2057400"/>
            <a:ext cx="8191500" cy="381335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buClr>
                <a:schemeClr val="tx2">
                  <a:lumMod val="75000"/>
                </a:schemeClr>
              </a:buClr>
              <a:buFont typeface="Arial" pitchFamily="34" charset="0"/>
              <a:buChar char="•"/>
            </a:pPr>
            <a:r>
              <a:rPr lang="de-DE" altLang="de-DE" dirty="0"/>
              <a:t>Intended use</a:t>
            </a:r>
          </a:p>
          <a:p>
            <a:pPr>
              <a:buClr>
                <a:schemeClr val="tx2">
                  <a:lumMod val="75000"/>
                </a:schemeClr>
              </a:buClr>
              <a:buFont typeface="Arial" pitchFamily="34" charset="0"/>
              <a:buChar char="•"/>
            </a:pPr>
            <a:r>
              <a:rPr lang="de-DE" altLang="de-DE" dirty="0" smtClean="0"/>
              <a:t>Foreseeable misuse</a:t>
            </a:r>
            <a:endParaRPr lang="de-DE" altLang="de-DE" dirty="0"/>
          </a:p>
          <a:p>
            <a:pPr>
              <a:buClr>
                <a:schemeClr val="tx2">
                  <a:lumMod val="75000"/>
                </a:schemeClr>
              </a:buClr>
              <a:buFont typeface="Arial" pitchFamily="34" charset="0"/>
              <a:buChar char="•"/>
            </a:pPr>
            <a:r>
              <a:rPr lang="de-DE" altLang="de-DE" dirty="0"/>
              <a:t>Knowledge required on the part of the operating personnel</a:t>
            </a:r>
          </a:p>
          <a:p>
            <a:pPr>
              <a:buClr>
                <a:schemeClr val="tx2">
                  <a:lumMod val="75000"/>
                </a:schemeClr>
              </a:buClr>
              <a:buFont typeface="Arial" pitchFamily="34" charset="0"/>
              <a:buChar char="•"/>
            </a:pPr>
            <a:r>
              <a:rPr lang="de-DE" altLang="de-DE" dirty="0" smtClean="0"/>
              <a:t>Operating and safety concept</a:t>
            </a:r>
            <a:endParaRPr lang="de-DE" altLang="de-DE" dirty="0"/>
          </a:p>
          <a:p>
            <a:pPr>
              <a:buClr>
                <a:schemeClr val="tx2">
                  <a:lumMod val="75000"/>
                </a:schemeClr>
              </a:buClr>
              <a:buFont typeface="Arial" pitchFamily="34" charset="0"/>
              <a:buChar char="•"/>
            </a:pPr>
            <a:r>
              <a:rPr lang="de-DE" altLang="de-DE" dirty="0" smtClean="0"/>
              <a:t>Maintenance strategy</a:t>
            </a:r>
            <a:endParaRPr lang="de-DE" altLang="de-DE" dirty="0"/>
          </a:p>
          <a:p>
            <a:pPr>
              <a:buClr>
                <a:schemeClr val="tx2">
                  <a:lumMod val="75000"/>
                </a:schemeClr>
              </a:buClr>
              <a:buFont typeface="Arial" pitchFamily="34" charset="0"/>
              <a:buChar char="•"/>
            </a:pPr>
            <a:r>
              <a:rPr lang="de-DE" altLang="de-DE" dirty="0" smtClean="0"/>
              <a:t>Instruction handbook</a:t>
            </a:r>
            <a:endParaRPr lang="de-DE" altLang="de-DE" dirty="0"/>
          </a:p>
          <a:p>
            <a:pPr>
              <a:buClr>
                <a:schemeClr val="tx2">
                  <a:lumMod val="75000"/>
                </a:schemeClr>
              </a:buClr>
              <a:buFont typeface="Arial" pitchFamily="34" charset="0"/>
              <a:buChar char="•"/>
            </a:pPr>
            <a:r>
              <a:rPr lang="de-DE" altLang="de-DE" dirty="0"/>
              <a:t>Reaction of the machine to faults</a:t>
            </a:r>
          </a:p>
          <a:p>
            <a:pPr>
              <a:buClr>
                <a:schemeClr val="tx2">
                  <a:lumMod val="75000"/>
                </a:schemeClr>
              </a:buClr>
              <a:buFont typeface="Arial" pitchFamily="34" charset="0"/>
              <a:buChar char="•"/>
            </a:pPr>
            <a:r>
              <a:rPr lang="de-DE" altLang="de-DE" dirty="0" smtClean="0"/>
              <a:t>etc.</a:t>
            </a:r>
            <a:endParaRPr lang="de-DE" altLang="de-DE" dirty="0"/>
          </a:p>
          <a:p>
            <a:pPr>
              <a:buClr>
                <a:schemeClr val="tx2">
                  <a:lumMod val="75000"/>
                </a:schemeClr>
              </a:buClr>
              <a:buFont typeface="Arial" pitchFamily="34" charset="0"/>
              <a:buChar char="•"/>
            </a:pPr>
            <a:endParaRPr lang="de-DE" altLang="de-DE" dirty="0"/>
          </a:p>
          <a:p>
            <a:pPr>
              <a:buClr>
                <a:schemeClr val="tx2">
                  <a:lumMod val="75000"/>
                </a:schemeClr>
              </a:buClr>
              <a:buFont typeface="Arial" pitchFamily="34" charset="0"/>
              <a:buChar char="•"/>
            </a:pPr>
            <a:endParaRPr lang="de-DE" altLang="de-DE" dirty="0"/>
          </a:p>
        </p:txBody>
      </p:sp>
      <p:sp>
        <p:nvSpPr>
          <p:cNvPr id="2" name="Fußzeilenplatzhalter 1"/>
          <p:cNvSpPr>
            <a:spLocks noGrp="1"/>
          </p:cNvSpPr>
          <p:nvPr>
            <p:ph type="ftr" sz="quarter" idx="11"/>
          </p:nvPr>
        </p:nvSpPr>
        <p:spPr/>
        <p:txBody>
          <a:bodyPr/>
          <a:lstStyle/>
          <a:p>
            <a:pPr>
              <a:defRPr/>
            </a:pPr>
            <a:r>
              <a:rPr lang="de-DE" smtClean="0">
                <a:solidFill>
                  <a:srgbClr val="FFFFFF"/>
                </a:solidFill>
              </a:rPr>
              <a:t>Preventing defeating, Module 2: Design </a:t>
            </a:r>
            <a:endParaRPr lang="de-DE" dirty="0">
              <a:solidFill>
                <a:srgbClr val="FFFFFF"/>
              </a:solidFill>
            </a:endParaRPr>
          </a:p>
        </p:txBody>
      </p:sp>
      <p:sp>
        <p:nvSpPr>
          <p:cNvPr id="3" name="Foliennummernplatzhalter 2"/>
          <p:cNvSpPr>
            <a:spLocks noGrp="1"/>
          </p:cNvSpPr>
          <p:nvPr>
            <p:ph type="sldNum" sz="quarter" idx="12"/>
          </p:nvPr>
        </p:nvSpPr>
        <p:spPr/>
        <p:txBody>
          <a:bodyPr/>
          <a:lstStyle/>
          <a:p>
            <a:pPr>
              <a:defRPr/>
            </a:pPr>
            <a:r>
              <a:rPr lang="de-DE" smtClean="0">
                <a:solidFill>
                  <a:srgbClr val="FFFFFF"/>
                </a:solidFill>
              </a:rPr>
              <a:t>Page </a:t>
            </a:r>
            <a:fld id="{F751BE37-7FAC-47F5-9B61-54D429F11052}" type="slidenum">
              <a:rPr lang="de-DE" smtClean="0">
                <a:solidFill>
                  <a:srgbClr val="FFFFFF"/>
                </a:solidFill>
              </a:rPr>
              <a:pPr>
                <a:defRPr/>
              </a:pPr>
              <a:t>13</a:t>
            </a:fld>
            <a:endParaRPr lang="de-DE">
              <a:solidFill>
                <a:srgbClr val="FFFFFF"/>
              </a:solidFill>
            </a:endParaRPr>
          </a:p>
        </p:txBody>
      </p:sp>
      <p:sp>
        <p:nvSpPr>
          <p:cNvPr id="4" name="Datumsplatzhalter 3"/>
          <p:cNvSpPr>
            <a:spLocks noGrp="1"/>
          </p:cNvSpPr>
          <p:nvPr>
            <p:ph type="dt" sz="half" idx="10"/>
          </p:nvPr>
        </p:nvSpPr>
        <p:spPr/>
        <p:txBody>
          <a:bodyPr/>
          <a:lstStyle/>
          <a:p>
            <a:pPr>
              <a:defRPr/>
            </a:pPr>
            <a:fld id="{03E021D8-A377-4178-A97F-254CF626ED15}" type="datetime1">
              <a:rPr lang="de-DE" smtClean="0">
                <a:solidFill>
                  <a:srgbClr val="FFFFFF"/>
                </a:solidFill>
              </a:rPr>
              <a:pPr>
                <a:defRPr/>
              </a:pPr>
              <a:t>30.03.2016</a:t>
            </a:fld>
            <a:endParaRPr lang="de-DE">
              <a:solidFill>
                <a:srgbClr val="FFFFFF"/>
              </a:solidFill>
            </a:endParaRPr>
          </a:p>
        </p:txBody>
      </p:sp>
    </p:spTree>
    <p:extLst>
      <p:ext uri="{BB962C8B-B14F-4D97-AF65-F5344CB8AC3E}">
        <p14:creationId xmlns:p14="http://schemas.microsoft.com/office/powerpoint/2010/main" val="2019134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altLang="de-DE" smtClean="0"/>
              <a:t>Integration of the safety concept</a:t>
            </a:r>
          </a:p>
        </p:txBody>
      </p:sp>
      <p:sp>
        <p:nvSpPr>
          <p:cNvPr id="6149" name="Rectangle 3"/>
          <p:cNvSpPr>
            <a:spLocks noGrp="1" noChangeArrowheads="1"/>
          </p:cNvSpPr>
          <p:nvPr>
            <p:ph idx="1"/>
          </p:nvPr>
        </p:nvSpPr>
        <p:spPr>
          <a:xfrm>
            <a:off x="504825" y="2057400"/>
            <a:ext cx="8191500" cy="3665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2">
                  <a:lumMod val="75000"/>
                </a:schemeClr>
              </a:buClr>
              <a:buFont typeface="Arial" pitchFamily="34" charset="0"/>
              <a:buChar char="•"/>
              <a:defRPr/>
            </a:pPr>
            <a:r>
              <a:rPr lang="de-DE" altLang="de-DE" dirty="0" smtClean="0"/>
              <a:t>Expertise and experience of the designer</a:t>
            </a:r>
          </a:p>
          <a:p>
            <a:pPr>
              <a:buClr>
                <a:schemeClr val="tx2">
                  <a:lumMod val="75000"/>
                </a:schemeClr>
              </a:buClr>
              <a:buFont typeface="Arial" pitchFamily="34" charset="0"/>
              <a:buChar char="•"/>
              <a:defRPr/>
            </a:pPr>
            <a:r>
              <a:rPr lang="de-DE" altLang="de-DE" dirty="0" smtClean="0"/>
              <a:t>Skills of the user</a:t>
            </a:r>
            <a:endParaRPr lang="de-DE" altLang="de-DE" dirty="0"/>
          </a:p>
          <a:p>
            <a:pPr>
              <a:buClr>
                <a:schemeClr val="tx2">
                  <a:lumMod val="75000"/>
                </a:schemeClr>
              </a:buClr>
              <a:buFont typeface="Arial" pitchFamily="34" charset="0"/>
              <a:buChar char="•"/>
              <a:defRPr/>
            </a:pPr>
            <a:r>
              <a:rPr lang="de-DE" altLang="de-DE" dirty="0" smtClean="0"/>
              <a:t>Observance of:</a:t>
            </a:r>
          </a:p>
          <a:p>
            <a:pPr lvl="3">
              <a:buClr>
                <a:schemeClr val="tx2">
                  <a:lumMod val="75000"/>
                </a:schemeClr>
              </a:buClr>
              <a:buFont typeface="Arial" pitchFamily="34" charset="0"/>
              <a:buChar char="•"/>
              <a:defRPr/>
            </a:pPr>
            <a:r>
              <a:rPr lang="de-DE" altLang="de-DE" dirty="0" smtClean="0"/>
              <a:t>Three-step procedure </a:t>
            </a:r>
            <a:r>
              <a:rPr lang="de-DE" altLang="de-DE" dirty="0"/>
              <a:t>to EN </a:t>
            </a:r>
            <a:r>
              <a:rPr lang="de-DE" altLang="de-DE" dirty="0" smtClean="0"/>
              <a:t>12100</a:t>
            </a:r>
          </a:p>
          <a:p>
            <a:pPr lvl="3">
              <a:buClr>
                <a:schemeClr val="tx2">
                  <a:lumMod val="75000"/>
                </a:schemeClr>
              </a:buClr>
              <a:buFont typeface="Arial" pitchFamily="34" charset="0"/>
              <a:buChar char="•"/>
              <a:defRPr/>
            </a:pPr>
            <a:r>
              <a:rPr lang="de-DE" altLang="de-DE" dirty="0"/>
              <a:t>Three step method: </a:t>
            </a:r>
            <a:r>
              <a:rPr lang="de-DE" altLang="de-DE" dirty="0" smtClean="0"/>
              <a:t>technical measures to prevent the defeating of protective equipment</a:t>
            </a:r>
          </a:p>
          <a:p>
            <a:pPr>
              <a:buClr>
                <a:schemeClr val="tx2">
                  <a:lumMod val="75000"/>
                </a:schemeClr>
              </a:buClr>
              <a:buFont typeface="Arial" pitchFamily="34" charset="0"/>
              <a:buChar char="•"/>
              <a:defRPr/>
            </a:pPr>
            <a:r>
              <a:rPr lang="de-DE" altLang="de-DE" dirty="0"/>
              <a:t>Selection of components</a:t>
            </a:r>
          </a:p>
          <a:p>
            <a:pPr>
              <a:buClr>
                <a:schemeClr val="tx2">
                  <a:lumMod val="75000"/>
                </a:schemeClr>
              </a:buClr>
              <a:buFont typeface="Arial" pitchFamily="34" charset="0"/>
              <a:buChar char="•"/>
              <a:defRPr/>
            </a:pPr>
            <a:r>
              <a:rPr lang="de-DE" altLang="de-DE" dirty="0"/>
              <a:t>Control concept</a:t>
            </a:r>
          </a:p>
          <a:p>
            <a:pPr>
              <a:buClr>
                <a:schemeClr val="tx2">
                  <a:lumMod val="75000"/>
                </a:schemeClr>
              </a:buClr>
              <a:buFont typeface="Arial" pitchFamily="34" charset="0"/>
              <a:buChar char="•"/>
              <a:defRPr/>
            </a:pPr>
            <a:r>
              <a:rPr lang="de-DE" altLang="de-DE" dirty="0"/>
              <a:t>Obtaining of further detailed information</a:t>
            </a:r>
          </a:p>
          <a:p>
            <a:pPr>
              <a:buClr>
                <a:schemeClr val="tx2">
                  <a:lumMod val="75000"/>
                </a:schemeClr>
              </a:buClr>
              <a:buFont typeface="Arial" pitchFamily="34" charset="0"/>
              <a:buChar char="•"/>
              <a:defRPr/>
            </a:pPr>
            <a:r>
              <a:rPr lang="de-DE" altLang="de-DE" dirty="0"/>
              <a:t>Evaluation of the usability</a:t>
            </a:r>
          </a:p>
          <a:p>
            <a:pPr>
              <a:buClr>
                <a:schemeClr val="tx2">
                  <a:lumMod val="75000"/>
                </a:schemeClr>
              </a:buClr>
              <a:buFont typeface="Arial" pitchFamily="34" charset="0"/>
              <a:buChar char="•"/>
              <a:defRPr/>
            </a:pPr>
            <a:r>
              <a:rPr lang="de-DE" altLang="de-DE" dirty="0" smtClean="0"/>
              <a:t>etc.</a:t>
            </a:r>
            <a:endParaRPr lang="de-DE" altLang="de-DE" dirty="0"/>
          </a:p>
        </p:txBody>
      </p:sp>
      <p:sp>
        <p:nvSpPr>
          <p:cNvPr id="6148"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Preventing defeating, Module 2: Design </a:t>
            </a:r>
          </a:p>
        </p:txBody>
      </p:sp>
      <p:sp>
        <p:nvSpPr>
          <p:cNvPr id="2"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Page </a:t>
            </a:r>
            <a:fld id="{AFFC7612-5133-4CFB-966C-DE610AA38AE2}" type="slidenum">
              <a:rPr lang="de-DE" sz="1300" smtClean="0">
                <a:solidFill>
                  <a:srgbClr val="FFFFFF"/>
                </a:solidFill>
              </a:rPr>
              <a:pPr eaLnBrk="1" hangingPunct="1">
                <a:defRPr/>
              </a:pPr>
              <a:t>14</a:t>
            </a:fld>
            <a:endParaRPr lang="de-DE" sz="1300" smtClean="0">
              <a:solidFill>
                <a:srgbClr val="FFFFFF"/>
              </a:solidFill>
            </a:endParaRPr>
          </a:p>
        </p:txBody>
      </p:sp>
      <p:sp>
        <p:nvSpPr>
          <p:cNvPr id="3" name="Datumsplatzhalter 2"/>
          <p:cNvSpPr>
            <a:spLocks noGrp="1"/>
          </p:cNvSpPr>
          <p:nvPr>
            <p:ph type="dt" sz="quarter" idx="10"/>
          </p:nvPr>
        </p:nvSpPr>
        <p:spPr/>
        <p:txBody>
          <a:bodyPr/>
          <a:lstStyle/>
          <a:p>
            <a:pPr>
              <a:defRPr/>
            </a:pPr>
            <a:fld id="{AB687586-6FEC-466D-B810-804201028372}" type="datetime1">
              <a:rPr lang="de-DE" smtClean="0">
                <a:solidFill>
                  <a:srgbClr val="FFFFFF"/>
                </a:solidFill>
              </a:rPr>
              <a:pPr>
                <a:defRPr/>
              </a:pPr>
              <a:t>30.03.2016</a:t>
            </a:fld>
            <a:endParaRPr lang="de-DE">
              <a:solidFill>
                <a:srgbClr val="FFFFFF"/>
              </a:solidFill>
            </a:endParaRPr>
          </a:p>
        </p:txBody>
      </p:sp>
    </p:spTree>
    <p:extLst>
      <p:ext uri="{BB962C8B-B14F-4D97-AF65-F5344CB8AC3E}">
        <p14:creationId xmlns:p14="http://schemas.microsoft.com/office/powerpoint/2010/main" val="3035136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DE" altLang="de-DE" smtClean="0"/>
              <a:t>Three-step procedure: </a:t>
            </a:r>
            <a:br>
              <a:rPr lang="de-DE" altLang="de-DE" smtClean="0"/>
            </a:br>
            <a:r>
              <a:rPr lang="de-DE" altLang="de-DE" smtClean="0"/>
              <a:t>Technical measures to prevent the defeating of protective equipment</a:t>
            </a:r>
          </a:p>
        </p:txBody>
      </p:sp>
      <p:sp>
        <p:nvSpPr>
          <p:cNvPr id="4" name="Fußzeilenplatzhalter 3"/>
          <p:cNvSpPr>
            <a:spLocks noGrp="1"/>
          </p:cNvSpPr>
          <p:nvPr>
            <p:ph type="ftr" sz="quarter" idx="11"/>
          </p:nvPr>
        </p:nvSpPr>
        <p:spPr/>
        <p:txBody>
          <a:bodyPr/>
          <a:lstStyle/>
          <a:p>
            <a:pPr>
              <a:defRPr/>
            </a:pPr>
            <a:r>
              <a:rPr lang="de-DE" smtClean="0">
                <a:solidFill>
                  <a:srgbClr val="FFFFFF"/>
                </a:solidFill>
              </a:rPr>
              <a:t>Preventing defeating, Module 2: Design </a:t>
            </a:r>
            <a:endParaRPr lang="de-DE">
              <a:solidFill>
                <a:srgbClr val="FFFFFF"/>
              </a:solidFill>
            </a:endParaRPr>
          </a:p>
        </p:txBody>
      </p:sp>
      <p:sp>
        <p:nvSpPr>
          <p:cNvPr id="5" name="Foliennummernplatzhalter 4"/>
          <p:cNvSpPr>
            <a:spLocks noGrp="1"/>
          </p:cNvSpPr>
          <p:nvPr>
            <p:ph type="sldNum" sz="quarter" idx="12"/>
          </p:nvPr>
        </p:nvSpPr>
        <p:spPr/>
        <p:txBody>
          <a:bodyPr/>
          <a:lstStyle/>
          <a:p>
            <a:pPr>
              <a:defRPr/>
            </a:pPr>
            <a:r>
              <a:rPr lang="de-DE" smtClean="0">
                <a:solidFill>
                  <a:srgbClr val="FFFFFF"/>
                </a:solidFill>
              </a:rPr>
              <a:t>Page </a:t>
            </a:r>
            <a:fld id="{5CB40DDC-973D-4323-B68D-965DEB325B30}" type="slidenum">
              <a:rPr lang="de-DE" smtClean="0">
                <a:solidFill>
                  <a:srgbClr val="FFFFFF"/>
                </a:solidFill>
              </a:rPr>
              <a:pPr>
                <a:defRPr/>
              </a:pPr>
              <a:t>15</a:t>
            </a:fld>
            <a:endParaRPr lang="de-DE">
              <a:solidFill>
                <a:srgbClr val="FFFFFF"/>
              </a:solidFill>
            </a:endParaRPr>
          </a:p>
        </p:txBody>
      </p:sp>
      <p:pic>
        <p:nvPicPr>
          <p:cNvPr id="7173" name="Picture 4" descr="M:\ifa\f5\ref2\Manipulation\Risikobeurteilung Demonstrationsstand Manipulation\Aufkleber\ManipulationVerhinder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38" y="3579142"/>
            <a:ext cx="213201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M:\ifa\f5\ref2\Manipulation\Risikobeurteilung Demonstrationsstand Manipulation\Aufkleber\ManipulationErschwer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913" y="3769642"/>
            <a:ext cx="2138362"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descr="M:\ifa\f5\ref2\Manipulation\Risikobeurteilung Demonstrationsstand Manipulation\Aufkleber\ManipulationErkenn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838" y="3714080"/>
            <a:ext cx="21542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feld 5"/>
          <p:cNvSpPr txBox="1">
            <a:spLocks noChangeArrowheads="1"/>
          </p:cNvSpPr>
          <p:nvPr/>
        </p:nvSpPr>
        <p:spPr bwMode="auto">
          <a:xfrm>
            <a:off x="1223963" y="2490117"/>
            <a:ext cx="946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7200" b="1">
                <a:solidFill>
                  <a:srgbClr val="004994"/>
                </a:solidFill>
              </a:rPr>
              <a:t>1.</a:t>
            </a:r>
            <a:endParaRPr lang="de-DE" altLang="de-DE" sz="1000" b="1">
              <a:solidFill>
                <a:srgbClr val="004994"/>
              </a:solidFill>
            </a:endParaRPr>
          </a:p>
        </p:txBody>
      </p:sp>
      <p:sp>
        <p:nvSpPr>
          <p:cNvPr id="7177" name="Textfeld 11"/>
          <p:cNvSpPr txBox="1">
            <a:spLocks noChangeArrowheads="1"/>
          </p:cNvSpPr>
          <p:nvPr/>
        </p:nvSpPr>
        <p:spPr bwMode="auto">
          <a:xfrm>
            <a:off x="4087813" y="2490117"/>
            <a:ext cx="946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7200" b="1">
                <a:solidFill>
                  <a:srgbClr val="004994"/>
                </a:solidFill>
              </a:rPr>
              <a:t>2.</a:t>
            </a:r>
            <a:endParaRPr lang="de-DE" altLang="de-DE" sz="1000" b="1">
              <a:solidFill>
                <a:srgbClr val="004994"/>
              </a:solidFill>
            </a:endParaRPr>
          </a:p>
        </p:txBody>
      </p:sp>
      <p:sp>
        <p:nvSpPr>
          <p:cNvPr id="7178" name="Textfeld 12"/>
          <p:cNvSpPr txBox="1">
            <a:spLocks noChangeArrowheads="1"/>
          </p:cNvSpPr>
          <p:nvPr/>
        </p:nvSpPr>
        <p:spPr bwMode="auto">
          <a:xfrm>
            <a:off x="7197725" y="2490117"/>
            <a:ext cx="946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7200" b="1">
                <a:solidFill>
                  <a:srgbClr val="004994"/>
                </a:solidFill>
              </a:rPr>
              <a:t>3.</a:t>
            </a:r>
            <a:endParaRPr lang="de-DE" altLang="de-DE" sz="1000" b="1">
              <a:solidFill>
                <a:srgbClr val="004994"/>
              </a:solidFill>
            </a:endParaRPr>
          </a:p>
        </p:txBody>
      </p:sp>
      <p:sp>
        <p:nvSpPr>
          <p:cNvPr id="7179" name="Textfeld 1"/>
          <p:cNvSpPr txBox="1">
            <a:spLocks noChangeArrowheads="1"/>
          </p:cNvSpPr>
          <p:nvPr/>
        </p:nvSpPr>
        <p:spPr bwMode="auto">
          <a:xfrm>
            <a:off x="6794500" y="6016625"/>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1200" b="1">
                <a:solidFill>
                  <a:srgbClr val="004994"/>
                </a:solidFill>
              </a:rPr>
              <a:t>© Schmid Riedmann &amp; Partner</a:t>
            </a:r>
          </a:p>
        </p:txBody>
      </p:sp>
      <p:sp>
        <p:nvSpPr>
          <p:cNvPr id="2" name="Datumsplatzhalter 1"/>
          <p:cNvSpPr>
            <a:spLocks noGrp="1"/>
          </p:cNvSpPr>
          <p:nvPr>
            <p:ph type="dt" sz="quarter" idx="10"/>
          </p:nvPr>
        </p:nvSpPr>
        <p:spPr/>
        <p:txBody>
          <a:bodyPr/>
          <a:lstStyle/>
          <a:p>
            <a:pPr>
              <a:defRPr/>
            </a:pPr>
            <a:fld id="{F238A5DC-F525-414C-B6BF-6A1BEA332439}" type="datetime1">
              <a:rPr lang="de-DE" smtClean="0">
                <a:solidFill>
                  <a:srgbClr val="FFFFFF"/>
                </a:solidFill>
              </a:rPr>
              <a:pPr>
                <a:defRPr/>
              </a:pPr>
              <a:t>30.03.2016</a:t>
            </a:fld>
            <a:endParaRPr lang="de-DE">
              <a:solidFill>
                <a:srgbClr val="FFFFFF"/>
              </a:solidFill>
            </a:endParaRPr>
          </a:p>
        </p:txBody>
      </p:sp>
    </p:spTree>
    <p:extLst>
      <p:ext uri="{BB962C8B-B14F-4D97-AF65-F5344CB8AC3E}">
        <p14:creationId xmlns:p14="http://schemas.microsoft.com/office/powerpoint/2010/main" val="702315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DE" altLang="de-DE" dirty="0" smtClean="0"/>
              <a:t>Incentives for the defeating of protective equipment</a:t>
            </a:r>
          </a:p>
        </p:txBody>
      </p:sp>
      <p:sp>
        <p:nvSpPr>
          <p:cNvPr id="10245" name="Rectangle 3"/>
          <p:cNvSpPr>
            <a:spLocks noGrp="1" noChangeArrowheads="1"/>
          </p:cNvSpPr>
          <p:nvPr>
            <p:ph idx="1"/>
          </p:nvPr>
        </p:nvSpPr>
        <p:spPr>
          <a:xfrm>
            <a:off x="504825" y="2057400"/>
            <a:ext cx="8191500" cy="4311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44500" indent="-444500">
              <a:buClr>
                <a:schemeClr val="tx2">
                  <a:lumMod val="75000"/>
                </a:schemeClr>
              </a:buClr>
              <a:buFont typeface="Arial" panose="020B0604020202020204" pitchFamily="34" charset="0"/>
              <a:buChar char="•"/>
              <a:defRPr/>
            </a:pPr>
            <a:r>
              <a:rPr lang="de-DE" altLang="de-DE" dirty="0" smtClean="0"/>
              <a:t>Work cannot be performed</a:t>
            </a:r>
          </a:p>
          <a:p>
            <a:pPr marL="444500" indent="-444500">
              <a:buClr>
                <a:schemeClr val="tx2">
                  <a:lumMod val="75000"/>
                </a:schemeClr>
              </a:buClr>
              <a:buFont typeface="Arial" panose="020B0604020202020204" pitchFamily="34" charset="0"/>
              <a:buChar char="•"/>
              <a:defRPr/>
            </a:pPr>
            <a:r>
              <a:rPr lang="de-DE" altLang="de-DE" dirty="0" smtClean="0"/>
              <a:t>No view of the work area</a:t>
            </a:r>
          </a:p>
          <a:p>
            <a:pPr marL="444500" indent="-444500">
              <a:buClr>
                <a:schemeClr val="tx2">
                  <a:lumMod val="75000"/>
                </a:schemeClr>
              </a:buClr>
              <a:buFont typeface="Arial" panose="020B0604020202020204" pitchFamily="34" charset="0"/>
              <a:buChar char="•"/>
              <a:defRPr/>
            </a:pPr>
            <a:r>
              <a:rPr lang="de-DE" altLang="de-DE" dirty="0" smtClean="0"/>
              <a:t>The process takes too long</a:t>
            </a:r>
          </a:p>
          <a:p>
            <a:pPr marL="444500" indent="-444500">
              <a:buClr>
                <a:schemeClr val="tx2">
                  <a:lumMod val="75000"/>
                </a:schemeClr>
              </a:buClr>
              <a:buFont typeface="Arial" panose="020B0604020202020204" pitchFamily="34" charset="0"/>
              <a:buChar char="•"/>
              <a:defRPr/>
            </a:pPr>
            <a:r>
              <a:rPr lang="de-DE" altLang="de-DE" dirty="0" smtClean="0"/>
              <a:t>Use is cumbersome</a:t>
            </a:r>
          </a:p>
          <a:p>
            <a:pPr marL="444500" indent="-444500">
              <a:buClr>
                <a:schemeClr val="tx2">
                  <a:lumMod val="75000"/>
                </a:schemeClr>
              </a:buClr>
              <a:buFont typeface="Arial" panose="020B0604020202020204" pitchFamily="34" charset="0"/>
              <a:buChar char="•"/>
              <a:defRPr/>
            </a:pPr>
            <a:r>
              <a:rPr lang="de-DE" altLang="de-DE" dirty="0" smtClean="0"/>
              <a:t>The work cannot be performed ergonomically</a:t>
            </a:r>
            <a:endParaRPr lang="de-DE" altLang="de-DE" dirty="0"/>
          </a:p>
          <a:p>
            <a:pPr marL="444500" indent="-444500">
              <a:buClr>
                <a:schemeClr val="tx2">
                  <a:lumMod val="75000"/>
                </a:schemeClr>
              </a:buClr>
              <a:buFont typeface="Arial" panose="020B0604020202020204" pitchFamily="34" charset="0"/>
              <a:buChar char="•"/>
              <a:defRPr/>
            </a:pPr>
            <a:r>
              <a:rPr lang="de-DE" altLang="de-DE" dirty="0" smtClean="0"/>
              <a:t>The safety concept is too susceptible to faults</a:t>
            </a:r>
          </a:p>
          <a:p>
            <a:pPr marL="444500" indent="-444500">
              <a:buClr>
                <a:schemeClr val="tx2">
                  <a:lumMod val="75000"/>
                </a:schemeClr>
              </a:buClr>
              <a:buFont typeface="Arial" panose="020B0604020202020204" pitchFamily="34" charset="0"/>
              <a:buChar char="•"/>
              <a:defRPr/>
            </a:pPr>
            <a:r>
              <a:rPr lang="de-DE" altLang="de-DE" dirty="0" smtClean="0"/>
              <a:t>The safety concept presents an obstruction to the clearance of faults</a:t>
            </a:r>
          </a:p>
          <a:p>
            <a:pPr marL="444500" indent="-444500">
              <a:buClr>
                <a:schemeClr val="tx2">
                  <a:lumMod val="75000"/>
                </a:schemeClr>
              </a:buClr>
              <a:buFont typeface="Arial" panose="020B0604020202020204" pitchFamily="34" charset="0"/>
              <a:buChar char="•"/>
              <a:defRPr/>
            </a:pPr>
            <a:r>
              <a:rPr lang="de-DE" altLang="de-DE" dirty="0" smtClean="0"/>
              <a:t>etc.</a:t>
            </a:r>
            <a:endParaRPr lang="de-DE" altLang="de-DE" dirty="0"/>
          </a:p>
        </p:txBody>
      </p:sp>
      <p:sp>
        <p:nvSpPr>
          <p:cNvPr id="10244"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Preventing defeating, Module 2: Design </a:t>
            </a:r>
            <a:endParaRPr lang="de-DE" sz="1300" dirty="0" smtClean="0">
              <a:solidFill>
                <a:srgbClr val="FFFFFF"/>
              </a:solidFill>
            </a:endParaRPr>
          </a:p>
        </p:txBody>
      </p:sp>
      <p:sp>
        <p:nvSpPr>
          <p:cNvPr id="2"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dirty="0" smtClean="0">
                <a:solidFill>
                  <a:srgbClr val="FFFFFF"/>
                </a:solidFill>
              </a:rPr>
              <a:t>Page </a:t>
            </a:r>
            <a:fld id="{338E12A6-7BC7-4B9C-8551-0FFFFFB837DB}" type="slidenum">
              <a:rPr lang="de-DE" sz="1300" dirty="0" smtClean="0">
                <a:solidFill>
                  <a:srgbClr val="FFFFFF"/>
                </a:solidFill>
              </a:rPr>
              <a:pPr eaLnBrk="1" hangingPunct="1">
                <a:defRPr/>
              </a:pPr>
              <a:t>16</a:t>
            </a:fld>
            <a:endParaRPr lang="de-DE" sz="1300" dirty="0" smtClean="0">
              <a:solidFill>
                <a:srgbClr val="FFFFFF"/>
              </a:solidFill>
            </a:endParaRPr>
          </a:p>
        </p:txBody>
      </p:sp>
      <p:sp>
        <p:nvSpPr>
          <p:cNvPr id="3" name="Datumsplatzhalter 2"/>
          <p:cNvSpPr>
            <a:spLocks noGrp="1"/>
          </p:cNvSpPr>
          <p:nvPr>
            <p:ph type="dt" sz="quarter" idx="10"/>
          </p:nvPr>
        </p:nvSpPr>
        <p:spPr/>
        <p:txBody>
          <a:bodyPr/>
          <a:lstStyle/>
          <a:p>
            <a:pPr>
              <a:defRPr/>
            </a:pPr>
            <a:fld id="{C689B3C8-3D64-4D44-A43D-35B5AFD4E05A}"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1183344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504825" y="1038225"/>
            <a:ext cx="8191500" cy="539750"/>
          </a:xfrm>
        </p:spPr>
        <p:txBody>
          <a:bodyPr/>
          <a:lstStyle/>
          <a:p>
            <a:r>
              <a:rPr lang="de-DE" altLang="de-DE" smtClean="0"/>
              <a:t>Assessment matrix of the incentive for defeating</a:t>
            </a:r>
          </a:p>
        </p:txBody>
      </p:sp>
      <p:sp>
        <p:nvSpPr>
          <p:cNvPr id="8195"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Preventing defeating, Module 2: Design </a:t>
            </a:r>
          </a:p>
        </p:txBody>
      </p:sp>
      <p:sp>
        <p:nvSpPr>
          <p:cNvPr id="8196"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Page </a:t>
            </a:r>
            <a:fld id="{0521F501-8786-4287-810B-8935C8B93374}" type="slidenum">
              <a:rPr lang="de-DE" sz="1300" smtClean="0">
                <a:solidFill>
                  <a:srgbClr val="FFFFFF"/>
                </a:solidFill>
              </a:rPr>
              <a:pPr eaLnBrk="1" hangingPunct="1">
                <a:defRPr/>
              </a:pPr>
              <a:t>17</a:t>
            </a:fld>
            <a:endParaRPr lang="de-DE" sz="1300" smtClean="0">
              <a:solidFill>
                <a:srgbClr val="FFFFFF"/>
              </a:solidFill>
            </a:endParaRPr>
          </a:p>
        </p:txBody>
      </p:sp>
      <p:sp>
        <p:nvSpPr>
          <p:cNvPr id="10" name="Textfeld 2"/>
          <p:cNvSpPr txBox="1">
            <a:spLocks noChangeArrowheads="1"/>
          </p:cNvSpPr>
          <p:nvPr/>
        </p:nvSpPr>
        <p:spPr bwMode="auto">
          <a:xfrm>
            <a:off x="4916488" y="5922963"/>
            <a:ext cx="279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b="1">
                <a:solidFill>
                  <a:srgbClr val="004994"/>
                </a:solidFill>
                <a:latin typeface="Arial" charset="0"/>
              </a:defRPr>
            </a:lvl1pPr>
            <a:lvl2pPr marL="742950" indent="-285750" eaLnBrk="0" hangingPunct="0">
              <a:defRPr sz="2600" b="1">
                <a:solidFill>
                  <a:srgbClr val="004994"/>
                </a:solidFill>
                <a:latin typeface="Arial" charset="0"/>
              </a:defRPr>
            </a:lvl2pPr>
            <a:lvl3pPr marL="1143000" indent="-228600" eaLnBrk="0" hangingPunct="0">
              <a:defRPr sz="2600" b="1">
                <a:solidFill>
                  <a:srgbClr val="004994"/>
                </a:solidFill>
                <a:latin typeface="Arial" charset="0"/>
              </a:defRPr>
            </a:lvl3pPr>
            <a:lvl4pPr marL="1600200" indent="-228600" eaLnBrk="0" hangingPunct="0">
              <a:defRPr sz="2600" b="1">
                <a:solidFill>
                  <a:srgbClr val="004994"/>
                </a:solidFill>
                <a:latin typeface="Arial" charset="0"/>
              </a:defRPr>
            </a:lvl4pPr>
            <a:lvl5pPr marL="2057400" indent="-228600" eaLnBrk="0" hangingPunct="0">
              <a:defRPr sz="2600" b="1">
                <a:solidFill>
                  <a:srgbClr val="004994"/>
                </a:solidFill>
                <a:latin typeface="Arial" charset="0"/>
              </a:defRPr>
            </a:lvl5pPr>
            <a:lvl6pPr marL="2514600" indent="-228600" eaLnBrk="0" fontAlgn="base" hangingPunct="0">
              <a:spcBef>
                <a:spcPct val="0"/>
              </a:spcBef>
              <a:spcAft>
                <a:spcPct val="0"/>
              </a:spcAft>
              <a:defRPr sz="2600" b="1">
                <a:solidFill>
                  <a:srgbClr val="004994"/>
                </a:solidFill>
                <a:latin typeface="Arial" charset="0"/>
              </a:defRPr>
            </a:lvl6pPr>
            <a:lvl7pPr marL="2971800" indent="-228600" eaLnBrk="0" fontAlgn="base" hangingPunct="0">
              <a:spcBef>
                <a:spcPct val="0"/>
              </a:spcBef>
              <a:spcAft>
                <a:spcPct val="0"/>
              </a:spcAft>
              <a:defRPr sz="2600" b="1">
                <a:solidFill>
                  <a:srgbClr val="004994"/>
                </a:solidFill>
                <a:latin typeface="Arial" charset="0"/>
              </a:defRPr>
            </a:lvl7pPr>
            <a:lvl8pPr marL="3429000" indent="-228600" eaLnBrk="0" fontAlgn="base" hangingPunct="0">
              <a:spcBef>
                <a:spcPct val="0"/>
              </a:spcBef>
              <a:spcAft>
                <a:spcPct val="0"/>
              </a:spcAft>
              <a:defRPr sz="2600" b="1">
                <a:solidFill>
                  <a:srgbClr val="004994"/>
                </a:solidFill>
                <a:latin typeface="Arial" charset="0"/>
              </a:defRPr>
            </a:lvl8pPr>
            <a:lvl9pPr marL="3886200" indent="-228600" eaLnBrk="0" fontAlgn="base" hangingPunct="0">
              <a:spcBef>
                <a:spcPct val="0"/>
              </a:spcBef>
              <a:spcAft>
                <a:spcPct val="0"/>
              </a:spcAft>
              <a:defRPr sz="2600" b="1">
                <a:solidFill>
                  <a:srgbClr val="004994"/>
                </a:solidFill>
                <a:latin typeface="Arial" charset="0"/>
              </a:defRPr>
            </a:lvl9pPr>
          </a:lstStyle>
          <a:p>
            <a:pPr eaLnBrk="1" fontAlgn="base" hangingPunct="1">
              <a:spcBef>
                <a:spcPct val="0"/>
              </a:spcBef>
              <a:spcAft>
                <a:spcPct val="0"/>
              </a:spcAft>
              <a:defRPr/>
            </a:pPr>
            <a:r>
              <a:rPr lang="de-DE" altLang="de-DE" sz="1400" dirty="0" smtClean="0"/>
              <a:t>www.dguv.de, </a:t>
            </a:r>
            <a:r>
              <a:rPr lang="de-DE" altLang="de-DE" sz="1400" dirty="0" err="1" smtClean="0"/>
              <a:t>webcode</a:t>
            </a:r>
            <a:r>
              <a:rPr lang="de-DE" altLang="de-DE" sz="1400" dirty="0" smtClean="0"/>
              <a:t>: d3295</a:t>
            </a:r>
            <a:endParaRPr lang="de-DE" altLang="de-DE" sz="1400" dirty="0"/>
          </a:p>
        </p:txBody>
      </p:sp>
      <p:sp>
        <p:nvSpPr>
          <p:cNvPr id="2" name="Datumsplatzhalter 1"/>
          <p:cNvSpPr>
            <a:spLocks noGrp="1"/>
          </p:cNvSpPr>
          <p:nvPr>
            <p:ph type="dt" sz="quarter" idx="10"/>
          </p:nvPr>
        </p:nvSpPr>
        <p:spPr/>
        <p:txBody>
          <a:bodyPr/>
          <a:lstStyle/>
          <a:p>
            <a:pPr>
              <a:defRPr/>
            </a:pPr>
            <a:fld id="{D58F9382-87A9-4D1D-97A1-CF751F44CB17}" type="datetime1">
              <a:rPr lang="de-DE" smtClean="0">
                <a:solidFill>
                  <a:srgbClr val="FFFFFF"/>
                </a:solidFill>
              </a:rPr>
              <a:pPr>
                <a:defRPr/>
              </a:pPr>
              <a:t>30.03.2016</a:t>
            </a:fld>
            <a:endParaRPr lang="de-DE">
              <a:solidFill>
                <a:srgbClr val="FFFFFF"/>
              </a:solidFill>
            </a:endParaRPr>
          </a:p>
        </p:txBody>
      </p:sp>
      <p:pic>
        <p:nvPicPr>
          <p:cNvPr id="819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504950"/>
            <a:ext cx="4367213" cy="471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rot="1351112">
            <a:off x="5352493" y="2976047"/>
            <a:ext cx="2850589" cy="400110"/>
          </a:xfrm>
          <a:prstGeom prst="rect">
            <a:avLst/>
          </a:prstGeom>
          <a:noFill/>
        </p:spPr>
        <p:txBody>
          <a:bodyPr wrap="none" rtlCol="0">
            <a:spAutoFit/>
          </a:bodyPr>
          <a:lstStyle/>
          <a:p>
            <a:r>
              <a:rPr lang="de-DE" sz="2000" dirty="0"/>
              <a:t>Also available as an app</a:t>
            </a:r>
          </a:p>
        </p:txBody>
      </p:sp>
    </p:spTree>
    <p:extLst>
      <p:ext uri="{BB962C8B-B14F-4D97-AF65-F5344CB8AC3E}">
        <p14:creationId xmlns:p14="http://schemas.microsoft.com/office/powerpoint/2010/main" val="2660701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24548"/>
            <a:ext cx="518160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title"/>
          </p:nvPr>
        </p:nvSpPr>
        <p:spPr/>
        <p:txBody>
          <a:bodyPr/>
          <a:lstStyle/>
          <a:p>
            <a:r>
              <a:rPr lang="de-DE" altLang="de-DE" smtClean="0"/>
              <a:t>Example of a printing machine</a:t>
            </a:r>
          </a:p>
        </p:txBody>
      </p:sp>
      <p:sp>
        <p:nvSpPr>
          <p:cNvPr id="9221" name="Rectangle 3"/>
          <p:cNvSpPr>
            <a:spLocks noGrp="1" noChangeArrowheads="1"/>
          </p:cNvSpPr>
          <p:nvPr>
            <p:ph idx="1"/>
          </p:nvPr>
        </p:nvSpPr>
        <p:spPr>
          <a:xfrm>
            <a:off x="5580112" y="4581128"/>
            <a:ext cx="3563888" cy="151216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2">
                  <a:lumMod val="75000"/>
                </a:schemeClr>
              </a:buClr>
              <a:defRPr/>
            </a:pPr>
            <a:r>
              <a:rPr lang="de-DE" altLang="de-DE" dirty="0" smtClean="0"/>
              <a:t>The problem: </a:t>
            </a:r>
          </a:p>
          <a:p>
            <a:pPr marL="0" indent="0">
              <a:buClr>
                <a:schemeClr val="tx2">
                  <a:lumMod val="75000"/>
                </a:schemeClr>
              </a:buClr>
              <a:defRPr/>
            </a:pPr>
            <a:r>
              <a:rPr lang="de-DE" altLang="de-DE" dirty="0" smtClean="0"/>
              <a:t>The roller must continue to turn during manual cleaning</a:t>
            </a:r>
          </a:p>
          <a:p>
            <a:pPr marL="0" indent="0">
              <a:buClr>
                <a:schemeClr val="tx2">
                  <a:lumMod val="75000"/>
                </a:schemeClr>
              </a:buClr>
              <a:defRPr/>
            </a:pPr>
            <a:endParaRPr lang="de-DE" altLang="de-DE" dirty="0"/>
          </a:p>
          <a:p>
            <a:pPr marL="0" indent="0">
              <a:buClr>
                <a:schemeClr val="tx2">
                  <a:lumMod val="75000"/>
                </a:schemeClr>
              </a:buClr>
              <a:defRPr/>
            </a:pPr>
            <a:endParaRPr lang="de-DE" altLang="de-DE" dirty="0" smtClean="0"/>
          </a:p>
        </p:txBody>
      </p:sp>
      <p:sp>
        <p:nvSpPr>
          <p:cNvPr id="9220"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Preventing defeating, Module 2: Design </a:t>
            </a:r>
          </a:p>
        </p:txBody>
      </p:sp>
      <p:sp>
        <p:nvSpPr>
          <p:cNvPr id="2"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dirty="0" smtClean="0">
                <a:solidFill>
                  <a:srgbClr val="FFFFFF"/>
                </a:solidFill>
              </a:rPr>
              <a:t>Page </a:t>
            </a:r>
            <a:fld id="{C9642F16-0262-4953-9654-F5EE92182B5F}" type="slidenum">
              <a:rPr lang="de-DE" sz="1300" smtClean="0">
                <a:solidFill>
                  <a:srgbClr val="FFFFFF"/>
                </a:solidFill>
              </a:rPr>
              <a:pPr eaLnBrk="1" hangingPunct="1">
                <a:defRPr/>
              </a:pPr>
              <a:t>18</a:t>
            </a:fld>
            <a:endParaRPr lang="de-DE" sz="1300" dirty="0" smtClean="0">
              <a:solidFill>
                <a:srgbClr val="FFFFFF"/>
              </a:solidFill>
            </a:endParaRPr>
          </a:p>
        </p:txBody>
      </p:sp>
      <p:sp>
        <p:nvSpPr>
          <p:cNvPr id="3" name="Datumsplatzhalter 2"/>
          <p:cNvSpPr>
            <a:spLocks noGrp="1"/>
          </p:cNvSpPr>
          <p:nvPr>
            <p:ph type="dt" sz="quarter" idx="10"/>
          </p:nvPr>
        </p:nvSpPr>
        <p:spPr/>
        <p:txBody>
          <a:bodyPr/>
          <a:lstStyle/>
          <a:p>
            <a:pPr>
              <a:defRPr/>
            </a:pPr>
            <a:fld id="{802930D4-86AA-48E9-8D2B-C3C4FB868310}" type="datetime1">
              <a:rPr lang="de-DE" smtClean="0">
                <a:solidFill>
                  <a:srgbClr val="FFFFFF"/>
                </a:solidFill>
              </a:rPr>
              <a:pPr>
                <a:defRPr/>
              </a:pPr>
              <a:t>30.03.2016</a:t>
            </a:fld>
            <a:endParaRPr lang="de-DE">
              <a:solidFill>
                <a:srgbClr val="FFFFFF"/>
              </a:solidFill>
            </a:endParaRPr>
          </a:p>
        </p:txBody>
      </p:sp>
      <p:sp>
        <p:nvSpPr>
          <p:cNvPr id="9" name="Textfeld 9"/>
          <p:cNvSpPr txBox="1">
            <a:spLocks noChangeArrowheads="1"/>
          </p:cNvSpPr>
          <p:nvPr/>
        </p:nvSpPr>
        <p:spPr bwMode="auto">
          <a:xfrm>
            <a:off x="188194" y="6105103"/>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fontAlgn="base">
              <a:spcBef>
                <a:spcPct val="0"/>
              </a:spcBef>
              <a:spcAft>
                <a:spcPct val="0"/>
              </a:spcAft>
            </a:pPr>
            <a:r>
              <a:rPr lang="de-DE" altLang="de-DE" sz="1200" dirty="0">
                <a:solidFill>
                  <a:srgbClr val="004994"/>
                </a:solidFill>
              </a:rPr>
              <a:t>© Michael Hüter</a:t>
            </a:r>
          </a:p>
        </p:txBody>
      </p:sp>
    </p:spTree>
    <p:extLst>
      <p:ext uri="{BB962C8B-B14F-4D97-AF65-F5344CB8AC3E}">
        <p14:creationId xmlns:p14="http://schemas.microsoft.com/office/powerpoint/2010/main" val="224545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07" y="1732433"/>
            <a:ext cx="60483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p:cNvSpPr>
            <a:spLocks noGrp="1" noChangeArrowheads="1"/>
          </p:cNvSpPr>
          <p:nvPr>
            <p:ph type="title"/>
          </p:nvPr>
        </p:nvSpPr>
        <p:spPr/>
        <p:txBody>
          <a:bodyPr/>
          <a:lstStyle/>
          <a:p>
            <a:r>
              <a:rPr lang="de-DE" altLang="de-DE" smtClean="0"/>
              <a:t>Example of a printing machine</a:t>
            </a:r>
          </a:p>
        </p:txBody>
      </p:sp>
      <p:sp>
        <p:nvSpPr>
          <p:cNvPr id="9220" name="Fußzeilenplatzhalter 1"/>
          <p:cNvSpPr>
            <a:spLocks noGrp="1"/>
          </p:cNvSpPr>
          <p:nvPr>
            <p:ph type="ftr" sz="quarter" idx="11"/>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Preventing defeating, Module 2: Design </a:t>
            </a:r>
          </a:p>
        </p:txBody>
      </p:sp>
      <p:sp>
        <p:nvSpPr>
          <p:cNvPr id="2" name="Foliennummernplatzhalter 2"/>
          <p:cNvSpPr>
            <a:spLocks noGrp="1"/>
          </p:cNvSpPr>
          <p:nvPr>
            <p:ph type="sldNum" sz="quarter" idx="12"/>
          </p:nvPr>
        </p:nvSpPr>
        <p:spPr/>
        <p:txBody>
          <a:bodyPr/>
          <a:lstStyle>
            <a:lvl1pPr defTabSz="801688" eaLnBrk="0" hangingPunct="0">
              <a:defRPr sz="1000">
                <a:solidFill>
                  <a:srgbClr val="004994"/>
                </a:solidFill>
                <a:latin typeface="Arial" charset="0"/>
              </a:defRPr>
            </a:lvl1pPr>
            <a:lvl2pPr marL="742950" indent="-285750" defTabSz="801688" eaLnBrk="0" hangingPunct="0">
              <a:defRPr sz="1000">
                <a:solidFill>
                  <a:srgbClr val="004994"/>
                </a:solidFill>
                <a:latin typeface="Arial" charset="0"/>
              </a:defRPr>
            </a:lvl2pPr>
            <a:lvl3pPr marL="1143000" indent="-228600" defTabSz="801688" eaLnBrk="0" hangingPunct="0">
              <a:defRPr sz="1000">
                <a:solidFill>
                  <a:srgbClr val="004994"/>
                </a:solidFill>
                <a:latin typeface="Arial" charset="0"/>
              </a:defRPr>
            </a:lvl3pPr>
            <a:lvl4pPr marL="1600200" indent="-228600" defTabSz="801688" eaLnBrk="0" hangingPunct="0">
              <a:defRPr sz="1000">
                <a:solidFill>
                  <a:srgbClr val="004994"/>
                </a:solidFill>
                <a:latin typeface="Arial" charset="0"/>
              </a:defRPr>
            </a:lvl4pPr>
            <a:lvl5pPr marL="2057400" indent="-228600" defTabSz="801688" eaLnBrk="0" hangingPunct="0">
              <a:defRPr sz="1000">
                <a:solidFill>
                  <a:srgbClr val="004994"/>
                </a:solidFill>
                <a:latin typeface="Arial" charset="0"/>
              </a:defRPr>
            </a:lvl5pPr>
            <a:lvl6pPr marL="2514600" indent="-228600" defTabSz="801688" eaLnBrk="0" fontAlgn="base" hangingPunct="0">
              <a:spcBef>
                <a:spcPct val="0"/>
              </a:spcBef>
              <a:spcAft>
                <a:spcPct val="0"/>
              </a:spcAft>
              <a:defRPr sz="1000">
                <a:solidFill>
                  <a:srgbClr val="004994"/>
                </a:solidFill>
                <a:latin typeface="Arial" charset="0"/>
              </a:defRPr>
            </a:lvl6pPr>
            <a:lvl7pPr marL="2971800" indent="-228600" defTabSz="801688" eaLnBrk="0" fontAlgn="base" hangingPunct="0">
              <a:spcBef>
                <a:spcPct val="0"/>
              </a:spcBef>
              <a:spcAft>
                <a:spcPct val="0"/>
              </a:spcAft>
              <a:defRPr sz="1000">
                <a:solidFill>
                  <a:srgbClr val="004994"/>
                </a:solidFill>
                <a:latin typeface="Arial" charset="0"/>
              </a:defRPr>
            </a:lvl7pPr>
            <a:lvl8pPr marL="3429000" indent="-228600" defTabSz="801688" eaLnBrk="0" fontAlgn="base" hangingPunct="0">
              <a:spcBef>
                <a:spcPct val="0"/>
              </a:spcBef>
              <a:spcAft>
                <a:spcPct val="0"/>
              </a:spcAft>
              <a:defRPr sz="1000">
                <a:solidFill>
                  <a:srgbClr val="004994"/>
                </a:solidFill>
                <a:latin typeface="Arial" charset="0"/>
              </a:defRPr>
            </a:lvl8pPr>
            <a:lvl9pPr marL="3886200" indent="-228600" defTabSz="801688" eaLnBrk="0" fontAlgn="base" hangingPunct="0">
              <a:spcBef>
                <a:spcPct val="0"/>
              </a:spcBef>
              <a:spcAft>
                <a:spcPct val="0"/>
              </a:spcAft>
              <a:defRPr sz="1000">
                <a:solidFill>
                  <a:srgbClr val="004994"/>
                </a:solidFill>
                <a:latin typeface="Arial" charset="0"/>
              </a:defRPr>
            </a:lvl9pPr>
          </a:lstStyle>
          <a:p>
            <a:pPr eaLnBrk="1" hangingPunct="1">
              <a:defRPr/>
            </a:pPr>
            <a:r>
              <a:rPr lang="de-DE" sz="1300" smtClean="0">
                <a:solidFill>
                  <a:srgbClr val="FFFFFF"/>
                </a:solidFill>
              </a:rPr>
              <a:t>Page </a:t>
            </a:r>
            <a:fld id="{C9642F16-0262-4953-9654-F5EE92182B5F}" type="slidenum">
              <a:rPr lang="de-DE" sz="1300" smtClean="0">
                <a:solidFill>
                  <a:srgbClr val="FFFFFF"/>
                </a:solidFill>
              </a:rPr>
              <a:pPr eaLnBrk="1" hangingPunct="1">
                <a:defRPr/>
              </a:pPr>
              <a:t>19</a:t>
            </a:fld>
            <a:endParaRPr lang="de-DE" sz="1300" smtClean="0">
              <a:solidFill>
                <a:srgbClr val="FFFFFF"/>
              </a:solidFill>
            </a:endParaRPr>
          </a:p>
        </p:txBody>
      </p:sp>
      <p:sp>
        <p:nvSpPr>
          <p:cNvPr id="3" name="Datumsplatzhalter 2"/>
          <p:cNvSpPr>
            <a:spLocks noGrp="1"/>
          </p:cNvSpPr>
          <p:nvPr>
            <p:ph type="dt" sz="quarter" idx="10"/>
          </p:nvPr>
        </p:nvSpPr>
        <p:spPr/>
        <p:txBody>
          <a:bodyPr/>
          <a:lstStyle/>
          <a:p>
            <a:pPr>
              <a:defRPr/>
            </a:pPr>
            <a:fld id="{802930D4-86AA-48E9-8D2B-C3C4FB868310}" type="datetime1">
              <a:rPr lang="de-DE" smtClean="0">
                <a:solidFill>
                  <a:srgbClr val="FFFFFF"/>
                </a:solidFill>
              </a:rPr>
              <a:pPr>
                <a:defRPr/>
              </a:pPr>
              <a:t>30.03.2016</a:t>
            </a:fld>
            <a:endParaRPr lang="de-DE">
              <a:solidFill>
                <a:srgbClr val="FFFFFF"/>
              </a:solidFill>
            </a:endParaRPr>
          </a:p>
        </p:txBody>
      </p:sp>
      <p:sp>
        <p:nvSpPr>
          <p:cNvPr id="9221" name="Rectangle 3"/>
          <p:cNvSpPr>
            <a:spLocks noGrp="1" noChangeArrowheads="1"/>
          </p:cNvSpPr>
          <p:nvPr>
            <p:ph idx="1"/>
          </p:nvPr>
        </p:nvSpPr>
        <p:spPr>
          <a:xfrm>
            <a:off x="5436096" y="4941168"/>
            <a:ext cx="3563888" cy="12241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2">
                  <a:lumMod val="75000"/>
                </a:schemeClr>
              </a:buClr>
              <a:defRPr/>
            </a:pPr>
            <a:r>
              <a:rPr lang="de-DE" altLang="de-DE" dirty="0" smtClean="0"/>
              <a:t>The solution:</a:t>
            </a:r>
          </a:p>
          <a:p>
            <a:pPr marL="0" indent="0">
              <a:buClr>
                <a:schemeClr val="tx2">
                  <a:lumMod val="75000"/>
                </a:schemeClr>
              </a:buClr>
              <a:defRPr/>
            </a:pPr>
            <a:r>
              <a:rPr lang="de-DE" altLang="de-DE" smtClean="0"/>
              <a:t>The incentive for defeating is reduced by an inch mode</a:t>
            </a:r>
          </a:p>
          <a:p>
            <a:pPr marL="0" indent="0">
              <a:buClr>
                <a:schemeClr val="tx2">
                  <a:lumMod val="75000"/>
                </a:schemeClr>
              </a:buClr>
              <a:defRPr/>
            </a:pPr>
            <a:endParaRPr lang="de-DE" altLang="de-DE" dirty="0" smtClean="0"/>
          </a:p>
          <a:p>
            <a:pPr marL="0" indent="0">
              <a:buClr>
                <a:schemeClr val="tx2">
                  <a:lumMod val="75000"/>
                </a:schemeClr>
              </a:buClr>
              <a:defRPr/>
            </a:pPr>
            <a:endParaRPr lang="de-DE" altLang="de-DE" dirty="0"/>
          </a:p>
          <a:p>
            <a:pPr marL="0" indent="0">
              <a:buClr>
                <a:schemeClr val="tx2">
                  <a:lumMod val="75000"/>
                </a:schemeClr>
              </a:buClr>
              <a:defRPr/>
            </a:pPr>
            <a:endParaRPr lang="de-DE" altLang="de-DE" dirty="0" smtClean="0"/>
          </a:p>
        </p:txBody>
      </p:sp>
      <p:sp>
        <p:nvSpPr>
          <p:cNvPr id="9" name="Textfeld 9"/>
          <p:cNvSpPr txBox="1">
            <a:spLocks noChangeArrowheads="1"/>
          </p:cNvSpPr>
          <p:nvPr/>
        </p:nvSpPr>
        <p:spPr bwMode="auto">
          <a:xfrm>
            <a:off x="179512" y="6093296"/>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fontAlgn="base">
              <a:spcBef>
                <a:spcPct val="0"/>
              </a:spcBef>
              <a:spcAft>
                <a:spcPct val="0"/>
              </a:spcAft>
            </a:pPr>
            <a:r>
              <a:rPr lang="de-DE" altLang="de-DE" sz="1200" dirty="0">
                <a:solidFill>
                  <a:srgbClr val="004994"/>
                </a:solidFill>
              </a:rPr>
              <a:t>© Michael Hüter</a:t>
            </a:r>
          </a:p>
        </p:txBody>
      </p:sp>
    </p:spTree>
    <p:extLst>
      <p:ext uri="{BB962C8B-B14F-4D97-AF65-F5344CB8AC3E}">
        <p14:creationId xmlns:p14="http://schemas.microsoft.com/office/powerpoint/2010/main" val="413680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feld 6"/>
          <p:cNvSpPr txBox="1">
            <a:spLocks noChangeArrowheads="1"/>
          </p:cNvSpPr>
          <p:nvPr/>
        </p:nvSpPr>
        <p:spPr bwMode="auto">
          <a:xfrm>
            <a:off x="109538" y="1484313"/>
            <a:ext cx="9037637"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defRPr>
            </a:lvl1pPr>
            <a:lvl2pPr marL="742950" indent="-285750">
              <a:defRPr sz="2200">
                <a:solidFill>
                  <a:schemeClr val="tx1"/>
                </a:solidFill>
                <a:latin typeface="Arial" charset="0"/>
              </a:defRPr>
            </a:lvl2pPr>
            <a:lvl3pPr marL="1143000" indent="-228600">
              <a:defRPr sz="2200">
                <a:solidFill>
                  <a:schemeClr val="tx1"/>
                </a:solidFill>
                <a:latin typeface="Arial" charset="0"/>
              </a:defRPr>
            </a:lvl3pPr>
            <a:lvl4pPr marL="1600200" indent="-228600">
              <a:defRPr sz="2200">
                <a:solidFill>
                  <a:schemeClr val="tx1"/>
                </a:solidFill>
                <a:latin typeface="Arial" charset="0"/>
              </a:defRPr>
            </a:lvl4pPr>
            <a:lvl5pPr marL="2057400" indent="-22860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0" fontAlgn="base" hangingPunct="0">
              <a:spcBef>
                <a:spcPct val="0"/>
              </a:spcBef>
              <a:spcAft>
                <a:spcPct val="0"/>
              </a:spcAft>
              <a:defRPr/>
            </a:pPr>
            <a:endParaRPr lang="de-DE" sz="3000" b="1" dirty="0">
              <a:solidFill>
                <a:srgbClr val="004994"/>
              </a:solidFill>
              <a:latin typeface="Arial"/>
            </a:endParaRPr>
          </a:p>
        </p:txBody>
      </p:sp>
      <p:sp>
        <p:nvSpPr>
          <p:cNvPr id="26" name="Titel 25"/>
          <p:cNvSpPr>
            <a:spLocks noGrp="1"/>
          </p:cNvSpPr>
          <p:nvPr>
            <p:ph type="title"/>
          </p:nvPr>
        </p:nvSpPr>
        <p:spPr>
          <a:xfrm>
            <a:off x="468559" y="1228325"/>
            <a:ext cx="8191500" cy="131452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dirty="0" smtClean="0"/>
              <a:t>Conflicting priorities in design: communication</a:t>
            </a:r>
            <a:endParaRPr lang="de-DE" dirty="0"/>
          </a:p>
        </p:txBody>
      </p:sp>
      <p:sp>
        <p:nvSpPr>
          <p:cNvPr id="7172"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endParaRPr lang="de-DE" altLang="de-DE" sz="1300" b="0" dirty="0" smtClean="0">
              <a:solidFill>
                <a:srgbClr val="FFFFFF"/>
              </a:solidFill>
            </a:endParaRPr>
          </a:p>
        </p:txBody>
      </p:sp>
      <p:sp>
        <p:nvSpPr>
          <p:cNvPr id="7173"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Page </a:t>
            </a:r>
            <a:fld id="{3898125D-A112-4F99-832F-6EBB58886CCB}" type="slidenum">
              <a:rPr lang="de-DE" altLang="de-DE" sz="1300" b="0" smtClean="0">
                <a:solidFill>
                  <a:srgbClr val="FFFFFF"/>
                </a:solidFill>
              </a:rPr>
              <a:pPr/>
              <a:t>2</a:t>
            </a:fld>
            <a:endParaRPr lang="de-DE" altLang="de-DE" sz="1300" b="0" dirty="0" smtClean="0">
              <a:solidFill>
                <a:srgbClr val="FFFFFF"/>
              </a:solidFill>
            </a:endParaRPr>
          </a:p>
        </p:txBody>
      </p:sp>
      <p:sp>
        <p:nvSpPr>
          <p:cNvPr id="5" name="Datumsplatzhalter 4"/>
          <p:cNvSpPr>
            <a:spLocks noGrp="1"/>
          </p:cNvSpPr>
          <p:nvPr>
            <p:ph type="dt" sz="half" idx="10"/>
          </p:nvPr>
        </p:nvSpPr>
        <p:spPr/>
        <p:txBody>
          <a:bodyPr/>
          <a:lstStyle/>
          <a:p>
            <a:pPr>
              <a:defRPr/>
            </a:pPr>
            <a:fld id="{607BA93E-9DD6-4610-AD0E-2E4C8031284D}" type="datetime1">
              <a:rPr lang="de-DE" smtClean="0">
                <a:solidFill>
                  <a:srgbClr val="FFFFFF"/>
                </a:solidFill>
              </a:rPr>
              <a:pPr>
                <a:defRPr/>
              </a:pPr>
              <a:t>30.03.2016</a:t>
            </a:fld>
            <a:endParaRPr lang="de-DE" dirty="0">
              <a:solidFill>
                <a:srgbClr val="FFFFFF"/>
              </a:solidFill>
            </a:endParaRPr>
          </a:p>
        </p:txBody>
      </p:sp>
      <p:grpSp>
        <p:nvGrpSpPr>
          <p:cNvPr id="25" name="Gruppieren 24"/>
          <p:cNvGrpSpPr/>
          <p:nvPr/>
        </p:nvGrpSpPr>
        <p:grpSpPr>
          <a:xfrm>
            <a:off x="209550" y="2068093"/>
            <a:ext cx="8724900" cy="4278448"/>
            <a:chOff x="209550" y="2068093"/>
            <a:chExt cx="8724900" cy="4278448"/>
          </a:xfrm>
        </p:grpSpPr>
        <p:sp>
          <p:nvSpPr>
            <p:cNvPr id="27" name="Ellipse 26"/>
            <p:cNvSpPr/>
            <p:nvPr/>
          </p:nvSpPr>
          <p:spPr bwMode="auto">
            <a:xfrm>
              <a:off x="3743908" y="2068093"/>
              <a:ext cx="2016224" cy="1224136"/>
            </a:xfrm>
            <a:prstGeom prst="ellipse">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fontAlgn="base" hangingPunct="0">
                <a:spcBef>
                  <a:spcPct val="0"/>
                </a:spcBef>
                <a:spcAft>
                  <a:spcPct val="0"/>
                </a:spcAft>
                <a:defRPr/>
              </a:pPr>
              <a:r>
                <a:rPr lang="de-DE" sz="2800" b="1" dirty="0">
                  <a:solidFill>
                    <a:srgbClr val="000000"/>
                  </a:solidFill>
                </a:rPr>
                <a:t>ProdSG</a:t>
              </a:r>
            </a:p>
          </p:txBody>
        </p:sp>
        <p:sp>
          <p:nvSpPr>
            <p:cNvPr id="28" name="Ellipse 27"/>
            <p:cNvSpPr/>
            <p:nvPr/>
          </p:nvSpPr>
          <p:spPr bwMode="auto">
            <a:xfrm>
              <a:off x="3707904" y="5078686"/>
              <a:ext cx="2088232" cy="1267855"/>
            </a:xfrm>
            <a:prstGeom prst="ellipse">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fontAlgn="base" hangingPunct="0">
                <a:spcBef>
                  <a:spcPct val="0"/>
                </a:spcBef>
                <a:spcAft>
                  <a:spcPct val="0"/>
                </a:spcAft>
                <a:defRPr/>
              </a:pPr>
              <a:r>
                <a:rPr lang="de-DE" sz="2400" b="1" dirty="0">
                  <a:solidFill>
                    <a:srgbClr val="000000"/>
                  </a:solidFill>
                </a:rPr>
                <a:t>BetrSichV</a:t>
              </a:r>
            </a:p>
          </p:txBody>
        </p:sp>
        <p:grpSp>
          <p:nvGrpSpPr>
            <p:cNvPr id="30" name="Gruppieren 5"/>
            <p:cNvGrpSpPr>
              <a:grpSpLocks/>
            </p:cNvGrpSpPr>
            <p:nvPr/>
          </p:nvGrpSpPr>
          <p:grpSpPr bwMode="auto">
            <a:xfrm>
              <a:off x="209550" y="3068638"/>
              <a:ext cx="8724900" cy="2233612"/>
              <a:chOff x="1475656" y="3191457"/>
              <a:chExt cx="6262389" cy="1602060"/>
            </a:xfrm>
          </p:grpSpPr>
          <p:sp>
            <p:nvSpPr>
              <p:cNvPr id="40" name="Pfeil nach rechts 39"/>
              <p:cNvSpPr/>
              <p:nvPr/>
            </p:nvSpPr>
            <p:spPr bwMode="auto">
              <a:xfrm>
                <a:off x="3053159" y="3980243"/>
                <a:ext cx="3096344" cy="365188"/>
              </a:xfrm>
              <a:prstGeom prst="rightArrow">
                <a:avLst>
                  <a:gd name="adj1" fmla="val 50000"/>
                  <a:gd name="adj2" fmla="val 214319"/>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36000" tIns="36000" rIns="0" bIns="0" anchor="ctr">
                <a:normAutofit fontScale="55000" lnSpcReduction="20000"/>
              </a:bodyPr>
              <a:lstStyle/>
              <a:p>
                <a:pPr algn="ctr" defTabSz="801688" eaLnBrk="0" fontAlgn="base" hangingPunct="0">
                  <a:spcBef>
                    <a:spcPct val="0"/>
                  </a:spcBef>
                  <a:spcAft>
                    <a:spcPct val="0"/>
                  </a:spcAft>
                  <a:defRPr/>
                </a:pPr>
                <a:r>
                  <a:rPr lang="de-DE" sz="3000" b="1" dirty="0" smtClean="0">
                    <a:solidFill>
                      <a:srgbClr val="FFFFFF"/>
                    </a:solidFill>
                  </a:rPr>
                  <a:t>Functional specification</a:t>
                </a:r>
                <a:endParaRPr lang="de-DE" sz="3000" b="1" dirty="0">
                  <a:solidFill>
                    <a:srgbClr val="FFFFFF"/>
                  </a:solidFill>
                </a:endParaRPr>
              </a:p>
            </p:txBody>
          </p:sp>
          <p:sp>
            <p:nvSpPr>
              <p:cNvPr id="41" name="Pfeil nach rechts 40"/>
              <p:cNvSpPr/>
              <p:nvPr/>
            </p:nvSpPr>
            <p:spPr bwMode="auto">
              <a:xfrm flipH="1">
                <a:off x="3053159" y="3639544"/>
                <a:ext cx="3096344" cy="365188"/>
              </a:xfrm>
              <a:prstGeom prst="rightArrow">
                <a:avLst>
                  <a:gd name="adj1" fmla="val 50000"/>
                  <a:gd name="adj2" fmla="val 214319"/>
                </a:avLst>
              </a:prstGeom>
              <a:solidFill>
                <a:schemeClr val="accent2">
                  <a:lumMod val="5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18000" tIns="36000" rIns="18000" bIns="0" anchor="ctr">
                <a:normAutofit fontScale="55000" lnSpcReduction="20000"/>
              </a:bodyPr>
              <a:lstStyle/>
              <a:p>
                <a:pPr algn="ctr" defTabSz="801688" eaLnBrk="0" fontAlgn="base" hangingPunct="0">
                  <a:spcBef>
                    <a:spcPct val="0"/>
                  </a:spcBef>
                  <a:spcAft>
                    <a:spcPct val="0"/>
                  </a:spcAft>
                  <a:defRPr/>
                </a:pPr>
                <a:r>
                  <a:rPr lang="de-DE" sz="3000" b="1" dirty="0" smtClean="0">
                    <a:solidFill>
                      <a:srgbClr val="FFFFFF"/>
                    </a:solidFill>
                  </a:rPr>
                  <a:t>Requirements specification</a:t>
                </a:r>
                <a:endParaRPr lang="de-DE" sz="3000" b="1" dirty="0">
                  <a:solidFill>
                    <a:srgbClr val="FFFFFF"/>
                  </a:solidFill>
                </a:endParaRPr>
              </a:p>
            </p:txBody>
          </p:sp>
          <p:sp>
            <p:nvSpPr>
              <p:cNvPr id="42" name="Ellipse 41"/>
              <p:cNvSpPr/>
              <p:nvPr/>
            </p:nvSpPr>
            <p:spPr bwMode="auto">
              <a:xfrm>
                <a:off x="1475656" y="3191457"/>
                <a:ext cx="1602060" cy="1602060"/>
              </a:xfrm>
              <a:prstGeom prst="ellipse">
                <a:avLst/>
              </a:prstGeom>
              <a:solidFill>
                <a:srgbClr val="0066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fontAlgn="base" hangingPunct="0">
                  <a:spcBef>
                    <a:spcPct val="0"/>
                  </a:spcBef>
                  <a:spcAft>
                    <a:spcPct val="0"/>
                  </a:spcAft>
                  <a:defRPr/>
                </a:pPr>
                <a:r>
                  <a:rPr lang="de-DE" sz="2400" b="1" dirty="0" smtClean="0">
                    <a:solidFill>
                      <a:srgbClr val="FFFFFF"/>
                    </a:solidFill>
                  </a:rPr>
                  <a:t>Manu-</a:t>
                </a:r>
                <a:r>
                  <a:rPr lang="de-DE" sz="2400" b="1" dirty="0" err="1" smtClean="0">
                    <a:solidFill>
                      <a:srgbClr val="FFFFFF"/>
                    </a:solidFill>
                  </a:rPr>
                  <a:t>facturer</a:t>
                </a:r>
                <a:endParaRPr lang="de-DE" sz="2400" b="1" dirty="0">
                  <a:solidFill>
                    <a:srgbClr val="FFFFFF"/>
                  </a:solidFill>
                </a:endParaRPr>
              </a:p>
            </p:txBody>
          </p:sp>
          <p:sp>
            <p:nvSpPr>
              <p:cNvPr id="43" name="Ellipse 42"/>
              <p:cNvSpPr/>
              <p:nvPr/>
            </p:nvSpPr>
            <p:spPr bwMode="auto">
              <a:xfrm>
                <a:off x="6135985" y="3191457"/>
                <a:ext cx="1602060" cy="1602060"/>
              </a:xfrm>
              <a:prstGeom prst="ellipse">
                <a:avLst/>
              </a:prstGeom>
              <a:solidFill>
                <a:schemeClr val="accent2">
                  <a:lumMod val="50000"/>
                </a:schemeClr>
              </a:solidFill>
              <a:ln w="9525" cap="flat" cmpd="sng" algn="ctr">
                <a:noFill/>
                <a:prstDash val="solid"/>
                <a:round/>
                <a:headEnd type="none" w="med" len="med"/>
                <a:tailEnd type="none" w="med" len="med"/>
              </a:ln>
              <a:effectLst/>
              <a:scene3d>
                <a:camera prst="orthographicFront"/>
                <a:lightRig rig="threePt" dir="t"/>
              </a:scene3d>
              <a:sp3d>
                <a:bevelT/>
              </a:sp3d>
              <a:extLst/>
            </p:spPr>
            <p:txBody>
              <a:bodyPr lIns="0" tIns="0" rIns="0" bIns="0" anchor="ctr"/>
              <a:lstStyle/>
              <a:p>
                <a:pPr algn="ctr" defTabSz="801688" eaLnBrk="0" fontAlgn="base" hangingPunct="0">
                  <a:spcBef>
                    <a:spcPct val="0"/>
                  </a:spcBef>
                  <a:spcAft>
                    <a:spcPct val="0"/>
                  </a:spcAft>
                  <a:defRPr/>
                </a:pPr>
                <a:r>
                  <a:rPr lang="de-DE" sz="2400" b="1" dirty="0">
                    <a:solidFill>
                      <a:srgbClr val="FFFFFF"/>
                    </a:solidFill>
                  </a:rPr>
                  <a:t>Operator</a:t>
                </a:r>
              </a:p>
            </p:txBody>
          </p:sp>
        </p:grpSp>
        <p:cxnSp>
          <p:nvCxnSpPr>
            <p:cNvPr id="31" name="Gerade Verbindung mit Pfeil 30"/>
            <p:cNvCxnSpPr>
              <a:endCxn id="42" idx="5"/>
            </p:cNvCxnSpPr>
            <p:nvPr/>
          </p:nvCxnSpPr>
          <p:spPr bwMode="auto">
            <a:xfrm flipH="1" flipV="1">
              <a:off x="2114550" y="4975225"/>
              <a:ext cx="1593850" cy="736600"/>
            </a:xfrm>
            <a:prstGeom prst="straightConnector1">
              <a:avLst/>
            </a:prstGeom>
            <a:solidFill>
              <a:schemeClr val="accent1"/>
            </a:solidFill>
            <a:ln w="57150" cap="flat" cmpd="sng" algn="ctr">
              <a:solidFill>
                <a:schemeClr val="accent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p:cNvCxnSpPr>
              <a:stCxn id="28" idx="6"/>
              <a:endCxn id="43" idx="3"/>
            </p:cNvCxnSpPr>
            <p:nvPr/>
          </p:nvCxnSpPr>
          <p:spPr bwMode="auto">
            <a:xfrm flipV="1">
              <a:off x="5795963" y="4975225"/>
              <a:ext cx="1233487" cy="736600"/>
            </a:xfrm>
            <a:prstGeom prst="straightConnector1">
              <a:avLst/>
            </a:prstGeom>
            <a:solidFill>
              <a:schemeClr val="accent1"/>
            </a:solidFill>
            <a:ln w="571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20"/>
            <p:cNvCxnSpPr>
              <a:cxnSpLocks noChangeShapeType="1"/>
            </p:cNvCxnSpPr>
            <p:nvPr/>
          </p:nvCxnSpPr>
          <p:spPr bwMode="auto">
            <a:xfrm>
              <a:off x="5759450" y="2679700"/>
              <a:ext cx="1270000" cy="715963"/>
            </a:xfrm>
            <a:prstGeom prst="straightConnector1">
              <a:avLst/>
            </a:prstGeom>
            <a:noFill/>
            <a:ln w="57150" algn="ctr">
              <a:solidFill>
                <a:srgbClr val="FFC000"/>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23"/>
            <p:cNvCxnSpPr>
              <a:cxnSpLocks noChangeShapeType="1"/>
            </p:cNvCxnSpPr>
            <p:nvPr/>
          </p:nvCxnSpPr>
          <p:spPr bwMode="auto">
            <a:xfrm flipH="1">
              <a:off x="2114550" y="2679700"/>
              <a:ext cx="1628775" cy="715963"/>
            </a:xfrm>
            <a:prstGeom prst="straightConnector1">
              <a:avLst/>
            </a:prstGeom>
            <a:noFill/>
            <a:ln w="57150" algn="ctr">
              <a:solidFill>
                <a:srgbClr val="FFC000"/>
              </a:solidFill>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09251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9C3A95DF-5ABD-425C-9396-B18558BAC007}" type="datetime1">
              <a:rPr lang="de-DE" altLang="de-DE" smtClean="0"/>
              <a:pPr>
                <a:defRPr/>
              </a:pPr>
              <a:t>30.03.2016</a:t>
            </a:fld>
            <a:endParaRPr lang="de-DE" altLang="de-DE"/>
          </a:p>
        </p:txBody>
      </p:sp>
      <p:sp>
        <p:nvSpPr>
          <p:cNvPr id="3" name="Fußzeilenplatzhalter 2"/>
          <p:cNvSpPr>
            <a:spLocks noGrp="1"/>
          </p:cNvSpPr>
          <p:nvPr>
            <p:ph type="ftr" sz="quarter" idx="11"/>
          </p:nvPr>
        </p:nvSpPr>
        <p:spPr/>
        <p:txBody>
          <a:bodyPr/>
          <a:lstStyle/>
          <a:p>
            <a:pPr>
              <a:defRPr/>
            </a:pPr>
            <a:r>
              <a:rPr lang="de-DE" altLang="de-DE" smtClean="0"/>
              <a:t>Preventing defeating, Module 1: General introduction</a:t>
            </a:r>
            <a:endParaRPr lang="de-DE" altLang="de-DE"/>
          </a:p>
        </p:txBody>
      </p:sp>
      <p:sp>
        <p:nvSpPr>
          <p:cNvPr id="4" name="Foliennummernplatzhalter 3"/>
          <p:cNvSpPr>
            <a:spLocks noGrp="1"/>
          </p:cNvSpPr>
          <p:nvPr>
            <p:ph type="sldNum" sz="quarter" idx="12"/>
          </p:nvPr>
        </p:nvSpPr>
        <p:spPr/>
        <p:txBody>
          <a:bodyPr/>
          <a:lstStyle/>
          <a:p>
            <a:pPr>
              <a:defRPr/>
            </a:pPr>
            <a:r>
              <a:rPr lang="de-DE" altLang="de-DE" smtClean="0"/>
              <a:t>Page </a:t>
            </a:r>
            <a:fld id="{B8DADA59-777C-4A9D-BB55-398C02031338}" type="slidenum">
              <a:rPr lang="de-DE" altLang="de-DE" smtClean="0"/>
              <a:pPr>
                <a:defRPr/>
              </a:pPr>
              <a:t>20</a:t>
            </a:fld>
            <a:endParaRPr lang="de-DE" altLang="de-DE"/>
          </a:p>
        </p:txBody>
      </p:sp>
      <p:pic>
        <p:nvPicPr>
          <p:cNvPr id="16" name="Grafik 15"/>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89879"/>
            <a:ext cx="2628488" cy="1250935"/>
          </a:xfrm>
          <a:prstGeom prst="rect">
            <a:avLst/>
          </a:prstGeom>
          <a:noFill/>
        </p:spPr>
      </p:pic>
      <p:sp>
        <p:nvSpPr>
          <p:cNvPr id="14" name="Textfeld 13"/>
          <p:cNvSpPr txBox="1"/>
          <p:nvPr/>
        </p:nvSpPr>
        <p:spPr>
          <a:xfrm>
            <a:off x="395535" y="2737951"/>
            <a:ext cx="6173485" cy="3139321"/>
          </a:xfrm>
          <a:prstGeom prst="rect">
            <a:avLst/>
          </a:prstGeom>
          <a:noFill/>
        </p:spPr>
        <p:txBody>
          <a:bodyPr wrap="none" rtlCol="0">
            <a:spAutoFit/>
          </a:bodyPr>
          <a:lstStyle/>
          <a:p>
            <a:r>
              <a:rPr lang="de-DE" sz="1800" dirty="0" smtClean="0"/>
              <a:t>Source:</a:t>
            </a:r>
          </a:p>
          <a:p>
            <a:r>
              <a:rPr lang="de-DE" sz="1800" dirty="0" smtClean="0"/>
              <a:t>German Social Accident Insurance (DGUV)</a:t>
            </a:r>
          </a:p>
          <a:p>
            <a:endParaRPr lang="de-DE" sz="1800" dirty="0"/>
          </a:p>
          <a:p>
            <a:endParaRPr lang="de-DE" sz="1800" dirty="0" smtClean="0"/>
          </a:p>
          <a:p>
            <a:r>
              <a:rPr lang="de-DE" sz="1800" dirty="0" smtClean="0"/>
              <a:t>Preventing defeating of protective devices on machinery –</a:t>
            </a:r>
            <a:r>
              <a:rPr lang="de-DE" sz="1800" dirty="0"/>
              <a:t> </a:t>
            </a:r>
            <a:endParaRPr lang="de-DE" sz="1800" dirty="0" smtClean="0"/>
          </a:p>
          <a:p>
            <a:r>
              <a:rPr lang="de-DE" sz="1800" dirty="0" smtClean="0"/>
              <a:t>tuition modules for accident prevention</a:t>
            </a:r>
          </a:p>
          <a:p>
            <a:r>
              <a:rPr lang="de-DE" sz="1800" dirty="0" smtClean="0"/>
              <a:t> </a:t>
            </a:r>
          </a:p>
          <a:p>
            <a:r>
              <a:rPr lang="de-DE" sz="1800" dirty="0" smtClean="0"/>
              <a:t>On</a:t>
            </a:r>
            <a:r>
              <a:rPr lang="de-DE" sz="1800" dirty="0"/>
              <a:t> the Internet at: </a:t>
            </a:r>
            <a:r>
              <a:rPr lang="de-DE" sz="1800" u="sng" dirty="0">
                <a:hlinkClick r:id="rId3"/>
              </a:rPr>
              <a:t>http://</a:t>
            </a:r>
            <a:r>
              <a:rPr lang="de-DE" sz="1800" u="sng" dirty="0" smtClean="0">
                <a:hlinkClick r:id="rId3"/>
              </a:rPr>
              <a:t>www.stop-defeating.org/</a:t>
            </a:r>
            <a:r>
              <a:rPr lang="de-DE" sz="1800" dirty="0" smtClean="0"/>
              <a:t> </a:t>
            </a:r>
          </a:p>
          <a:p>
            <a:r>
              <a:rPr lang="de-DE" sz="1800" dirty="0" smtClean="0"/>
              <a:t>(</a:t>
            </a:r>
            <a:r>
              <a:rPr lang="de-DE" sz="1800" dirty="0"/>
              <a:t>last updated</a:t>
            </a:r>
            <a:r>
              <a:rPr lang="de-DE" sz="1800"/>
              <a:t>: </a:t>
            </a:r>
            <a:r>
              <a:rPr lang="de-DE" sz="1800" smtClean="0"/>
              <a:t>30.03.2016)</a:t>
            </a:r>
            <a:endParaRPr lang="de-DE" sz="1800" dirty="0"/>
          </a:p>
          <a:p>
            <a:endParaRPr lang="de-DE" sz="1800" dirty="0" smtClean="0"/>
          </a:p>
          <a:p>
            <a:r>
              <a:rPr lang="de-DE" sz="1800" dirty="0" smtClean="0"/>
              <a:t>Edited/modified/restructured by</a:t>
            </a:r>
            <a:r>
              <a:rPr lang="de-DE" sz="1800" dirty="0"/>
              <a:t>: </a:t>
            </a:r>
            <a:r>
              <a:rPr lang="de-DE" sz="1800" dirty="0" smtClean="0"/>
              <a:t>             </a:t>
            </a:r>
            <a:r>
              <a:rPr lang="de-DE" sz="1600" dirty="0" smtClean="0"/>
              <a:t>………….. </a:t>
            </a:r>
            <a:r>
              <a:rPr lang="de-DE" sz="1600" dirty="0"/>
              <a:t> </a:t>
            </a:r>
            <a:endParaRPr lang="de-DE" sz="1200" dirty="0"/>
          </a:p>
        </p:txBody>
      </p:sp>
    </p:spTree>
    <p:extLst>
      <p:ext uri="{BB962C8B-B14F-4D97-AF65-F5344CB8AC3E}">
        <p14:creationId xmlns:p14="http://schemas.microsoft.com/office/powerpoint/2010/main" val="3460978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a:hlinkClick r:id="" action="ppaction://ole?verb=0"/>
          </p:cNvPr>
          <p:cNvGraphicFramePr>
            <a:graphicFrameLocks noChangeAspect="1"/>
          </p:cNvGraphicFramePr>
          <p:nvPr>
            <p:extLst>
              <p:ext uri="{D42A27DB-BD31-4B8C-83A1-F6EECF244321}">
                <p14:modId xmlns:p14="http://schemas.microsoft.com/office/powerpoint/2010/main" val="1738274354"/>
              </p:ext>
            </p:extLst>
          </p:nvPr>
        </p:nvGraphicFramePr>
        <p:xfrm>
          <a:off x="2987824" y="2024841"/>
          <a:ext cx="3313916" cy="4104457"/>
        </p:xfrm>
        <a:graphic>
          <a:graphicData uri="http://schemas.openxmlformats.org/presentationml/2006/ole">
            <mc:AlternateContent xmlns:mc="http://schemas.openxmlformats.org/markup-compatibility/2006">
              <mc:Choice xmlns:v="urn:schemas-microsoft-com:vml" Requires="v">
                <p:oleObj spid="_x0000_s1038" name="Microsoft Office PowerPoint 97-2003-Präsentation" r:id="rId4" imgW="2632046" imgH="3508394" progId="">
                  <p:embed/>
                </p:oleObj>
              </mc:Choice>
              <mc:Fallback>
                <p:oleObj name="Microsoft Office PowerPoint 97-2003-Präsentation" r:id="rId4" imgW="2632046" imgH="3508394"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t="2519" b="3499"/>
                      <a:stretch>
                        <a:fillRect/>
                      </a:stretch>
                    </p:blipFill>
                    <p:spPr bwMode="auto">
                      <a:xfrm>
                        <a:off x="2987824" y="2024841"/>
                        <a:ext cx="3313916" cy="41044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1" name="Text Box 3"/>
          <p:cNvSpPr txBox="1">
            <a:spLocks noChangeArrowheads="1"/>
          </p:cNvSpPr>
          <p:nvPr/>
        </p:nvSpPr>
        <p:spPr bwMode="auto">
          <a:xfrm>
            <a:off x="6286512" y="3559545"/>
            <a:ext cx="2857488" cy="1034129"/>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lnSpc>
                <a:spcPct val="85000"/>
              </a:lnSpc>
              <a:spcBef>
                <a:spcPct val="0"/>
              </a:spcBef>
              <a:spcAft>
                <a:spcPct val="0"/>
              </a:spcAft>
            </a:pPr>
            <a:r>
              <a:rPr lang="de-DE" altLang="de-DE" sz="3600" dirty="0" err="1" smtClean="0">
                <a:solidFill>
                  <a:srgbClr val="000000"/>
                </a:solidFill>
                <a:latin typeface="Arial Narrow" pitchFamily="34" charset="0"/>
              </a:rPr>
              <a:t>Manufacturer's</a:t>
            </a:r>
            <a:r>
              <a:rPr lang="de-DE" altLang="de-DE" sz="3600" dirty="0" smtClean="0">
                <a:solidFill>
                  <a:srgbClr val="000000"/>
                </a:solidFill>
                <a:latin typeface="Arial Narrow" pitchFamily="34" charset="0"/>
              </a:rPr>
              <a:t> </a:t>
            </a:r>
            <a:r>
              <a:rPr lang="de-DE" altLang="de-DE" sz="3600" dirty="0" err="1" smtClean="0">
                <a:solidFill>
                  <a:srgbClr val="000000"/>
                </a:solidFill>
                <a:latin typeface="Arial Narrow" pitchFamily="34" charset="0"/>
              </a:rPr>
              <a:t>information</a:t>
            </a:r>
            <a:endParaRPr lang="de-DE" altLang="de-DE" sz="3600" dirty="0">
              <a:solidFill>
                <a:srgbClr val="CC0000"/>
              </a:solidFill>
              <a:latin typeface="Arial Narrow" pitchFamily="34" charset="0"/>
            </a:endParaRPr>
          </a:p>
        </p:txBody>
      </p:sp>
      <p:sp>
        <p:nvSpPr>
          <p:cNvPr id="17412" name="Text Box 4"/>
          <p:cNvSpPr txBox="1">
            <a:spLocks noChangeArrowheads="1"/>
          </p:cNvSpPr>
          <p:nvPr/>
        </p:nvSpPr>
        <p:spPr bwMode="auto">
          <a:xfrm>
            <a:off x="142844" y="3559545"/>
            <a:ext cx="2857520" cy="1034129"/>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lnSpc>
                <a:spcPct val="85000"/>
              </a:lnSpc>
              <a:spcBef>
                <a:spcPct val="0"/>
              </a:spcBef>
              <a:spcAft>
                <a:spcPct val="0"/>
              </a:spcAft>
            </a:pPr>
            <a:r>
              <a:rPr lang="de-DE" altLang="de-DE" sz="3600" dirty="0" smtClean="0">
                <a:solidFill>
                  <a:srgbClr val="000000"/>
                </a:solidFill>
                <a:latin typeface="Arial Narrow" pitchFamily="34" charset="0"/>
              </a:rPr>
              <a:t>User's specifications</a:t>
            </a:r>
            <a:endParaRPr lang="de-DE" altLang="de-DE" sz="3600" dirty="0">
              <a:solidFill>
                <a:srgbClr val="CC0000"/>
              </a:solidFill>
              <a:latin typeface="Arial Narrow" pitchFamily="34" charset="0"/>
            </a:endParaRPr>
          </a:p>
        </p:txBody>
      </p:sp>
      <p:grpSp>
        <p:nvGrpSpPr>
          <p:cNvPr id="2" name="Gruppieren 1"/>
          <p:cNvGrpSpPr/>
          <p:nvPr/>
        </p:nvGrpSpPr>
        <p:grpSpPr>
          <a:xfrm>
            <a:off x="0" y="1844823"/>
            <a:ext cx="9144000" cy="4464495"/>
            <a:chOff x="0" y="1202331"/>
            <a:chExt cx="9144000" cy="5106988"/>
          </a:xfrm>
        </p:grpSpPr>
        <p:sp>
          <p:nvSpPr>
            <p:cNvPr id="17413" name="AutoShape 5"/>
            <p:cNvSpPr>
              <a:spLocks noChangeArrowheads="1"/>
            </p:cNvSpPr>
            <p:nvPr/>
          </p:nvSpPr>
          <p:spPr bwMode="auto">
            <a:xfrm>
              <a:off x="673100" y="1202331"/>
              <a:ext cx="8470900" cy="1722438"/>
            </a:xfrm>
            <a:prstGeom prst="curvedDownArrow">
              <a:avLst>
                <a:gd name="adj1" fmla="val 59038"/>
                <a:gd name="adj2" fmla="val 115504"/>
                <a:gd name="adj3" fmla="val 33333"/>
              </a:avLst>
            </a:prstGeom>
            <a:solidFill>
              <a:srgbClr val="FF0000"/>
            </a:solidFill>
            <a:ln w="9525">
              <a:solidFill>
                <a:schemeClr val="tx1"/>
              </a:solidFill>
              <a:miter lim="800000"/>
              <a:headEnd/>
              <a:tailEnd/>
            </a:ln>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endParaRPr lang="en-US" altLang="de-DE" dirty="0"/>
            </a:p>
          </p:txBody>
        </p:sp>
        <p:sp>
          <p:nvSpPr>
            <p:cNvPr id="17414" name="AutoShape 6"/>
            <p:cNvSpPr>
              <a:spLocks noChangeArrowheads="1"/>
            </p:cNvSpPr>
            <p:nvPr/>
          </p:nvSpPr>
          <p:spPr bwMode="auto">
            <a:xfrm rot="10800000">
              <a:off x="0" y="4726581"/>
              <a:ext cx="8532813" cy="1582738"/>
            </a:xfrm>
            <a:prstGeom prst="curvedDownArrow">
              <a:avLst>
                <a:gd name="adj1" fmla="val 60751"/>
                <a:gd name="adj2" fmla="val 154896"/>
                <a:gd name="adj3" fmla="val 34250"/>
              </a:avLst>
            </a:prstGeom>
            <a:solidFill>
              <a:srgbClr val="FF0000"/>
            </a:solidFill>
            <a:ln w="9525">
              <a:solidFill>
                <a:schemeClr val="tx1"/>
              </a:solidFill>
              <a:miter lim="800000"/>
              <a:headEnd/>
              <a:tailEnd/>
            </a:ln>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endParaRPr lang="en-US" altLang="de-DE" dirty="0"/>
            </a:p>
          </p:txBody>
        </p:sp>
      </p:grpSp>
      <p:sp>
        <p:nvSpPr>
          <p:cNvPr id="8199" name="Rectangle 8"/>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dirty="0"/>
              <a:t>Manufacturer and operator acting in concert</a:t>
            </a:r>
          </a:p>
        </p:txBody>
      </p:sp>
      <p:sp>
        <p:nvSpPr>
          <p:cNvPr id="8200"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endParaRPr lang="de-DE" altLang="de-DE" sz="1300" b="0" dirty="0" smtClean="0">
              <a:solidFill>
                <a:srgbClr val="FFFFFF"/>
              </a:solidFill>
            </a:endParaRPr>
          </a:p>
        </p:txBody>
      </p:sp>
      <p:sp>
        <p:nvSpPr>
          <p:cNvPr id="8201"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Page </a:t>
            </a:r>
            <a:fld id="{791944EB-62DC-4B5B-92CF-1FCAE6365175}" type="slidenum">
              <a:rPr lang="de-DE" altLang="de-DE" sz="1300" b="0" smtClean="0">
                <a:solidFill>
                  <a:srgbClr val="FFFFFF"/>
                </a:solidFill>
              </a:rPr>
              <a:pPr/>
              <a:t>3</a:t>
            </a:fld>
            <a:endParaRPr lang="de-DE" altLang="de-DE" sz="1300" b="0" dirty="0" smtClean="0">
              <a:solidFill>
                <a:srgbClr val="FFFFFF"/>
              </a:solidFill>
            </a:endParaRPr>
          </a:p>
        </p:txBody>
      </p:sp>
      <p:sp>
        <p:nvSpPr>
          <p:cNvPr id="12" name="Textfeld 2"/>
          <p:cNvSpPr txBox="1">
            <a:spLocks noChangeArrowheads="1"/>
          </p:cNvSpPr>
          <p:nvPr/>
        </p:nvSpPr>
        <p:spPr bwMode="auto">
          <a:xfrm>
            <a:off x="7064905" y="6068736"/>
            <a:ext cx="20665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b="1">
                <a:solidFill>
                  <a:srgbClr val="004994"/>
                </a:solidFill>
                <a:latin typeface="Arial" charset="0"/>
              </a:defRPr>
            </a:lvl1pPr>
            <a:lvl2pPr marL="742950" indent="-285750" eaLnBrk="0" hangingPunct="0">
              <a:defRPr sz="2600" b="1">
                <a:solidFill>
                  <a:srgbClr val="004994"/>
                </a:solidFill>
                <a:latin typeface="Arial" charset="0"/>
              </a:defRPr>
            </a:lvl2pPr>
            <a:lvl3pPr marL="1143000" indent="-228600" eaLnBrk="0" hangingPunct="0">
              <a:defRPr sz="2600" b="1">
                <a:solidFill>
                  <a:srgbClr val="004994"/>
                </a:solidFill>
                <a:latin typeface="Arial" charset="0"/>
              </a:defRPr>
            </a:lvl3pPr>
            <a:lvl4pPr marL="1600200" indent="-228600" eaLnBrk="0" hangingPunct="0">
              <a:defRPr sz="2600" b="1">
                <a:solidFill>
                  <a:srgbClr val="004994"/>
                </a:solidFill>
                <a:latin typeface="Arial" charset="0"/>
              </a:defRPr>
            </a:lvl4pPr>
            <a:lvl5pPr marL="2057400" indent="-228600" eaLnBrk="0" hangingPunct="0">
              <a:defRPr sz="2600" b="1">
                <a:solidFill>
                  <a:srgbClr val="004994"/>
                </a:solidFill>
                <a:latin typeface="Arial" charset="0"/>
              </a:defRPr>
            </a:lvl5pPr>
            <a:lvl6pPr marL="2514600" indent="-228600" eaLnBrk="0" fontAlgn="base" hangingPunct="0">
              <a:spcBef>
                <a:spcPct val="0"/>
              </a:spcBef>
              <a:spcAft>
                <a:spcPct val="0"/>
              </a:spcAft>
              <a:defRPr sz="2600" b="1">
                <a:solidFill>
                  <a:srgbClr val="004994"/>
                </a:solidFill>
                <a:latin typeface="Arial" charset="0"/>
              </a:defRPr>
            </a:lvl6pPr>
            <a:lvl7pPr marL="2971800" indent="-228600" eaLnBrk="0" fontAlgn="base" hangingPunct="0">
              <a:spcBef>
                <a:spcPct val="0"/>
              </a:spcBef>
              <a:spcAft>
                <a:spcPct val="0"/>
              </a:spcAft>
              <a:defRPr sz="2600" b="1">
                <a:solidFill>
                  <a:srgbClr val="004994"/>
                </a:solidFill>
                <a:latin typeface="Arial" charset="0"/>
              </a:defRPr>
            </a:lvl7pPr>
            <a:lvl8pPr marL="3429000" indent="-228600" eaLnBrk="0" fontAlgn="base" hangingPunct="0">
              <a:spcBef>
                <a:spcPct val="0"/>
              </a:spcBef>
              <a:spcAft>
                <a:spcPct val="0"/>
              </a:spcAft>
              <a:defRPr sz="2600" b="1">
                <a:solidFill>
                  <a:srgbClr val="004994"/>
                </a:solidFill>
                <a:latin typeface="Arial" charset="0"/>
              </a:defRPr>
            </a:lvl8pPr>
            <a:lvl9pPr marL="3886200" indent="-228600" eaLnBrk="0" fontAlgn="base" hangingPunct="0">
              <a:spcBef>
                <a:spcPct val="0"/>
              </a:spcBef>
              <a:spcAft>
                <a:spcPct val="0"/>
              </a:spcAft>
              <a:defRPr sz="2600" b="1">
                <a:solidFill>
                  <a:srgbClr val="004994"/>
                </a:solidFill>
                <a:latin typeface="Arial" charset="0"/>
              </a:defRPr>
            </a:lvl9pPr>
          </a:lstStyle>
          <a:p>
            <a:pPr algn="r" eaLnBrk="1" fontAlgn="base" hangingPunct="1">
              <a:spcBef>
                <a:spcPct val="0"/>
              </a:spcBef>
              <a:spcAft>
                <a:spcPct val="0"/>
              </a:spcAft>
            </a:pPr>
            <a:r>
              <a:rPr lang="de-DE" altLang="de-DE" sz="1200" dirty="0"/>
              <a:t>[Image: </a:t>
            </a:r>
            <a:r>
              <a:rPr lang="de-DE" altLang="de-DE" sz="1200" dirty="0" smtClean="0"/>
              <a:t>to EN ISO 12100]</a:t>
            </a:r>
            <a:endParaRPr lang="de-DE" altLang="de-DE" sz="1200" dirty="0"/>
          </a:p>
        </p:txBody>
      </p:sp>
      <p:sp>
        <p:nvSpPr>
          <p:cNvPr id="3" name="Datumsplatzhalter 2"/>
          <p:cNvSpPr>
            <a:spLocks noGrp="1"/>
          </p:cNvSpPr>
          <p:nvPr>
            <p:ph type="dt" sz="half" idx="10"/>
          </p:nvPr>
        </p:nvSpPr>
        <p:spPr/>
        <p:txBody>
          <a:bodyPr/>
          <a:lstStyle/>
          <a:p>
            <a:pPr>
              <a:defRPr/>
            </a:pPr>
            <a:fld id="{68E861BE-02FA-4DDB-B878-716A198956BA}"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2155014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504825" y="1071546"/>
            <a:ext cx="8191500" cy="7905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r>
              <a:rPr lang="de-DE" altLang="de-DE" dirty="0"/>
              <a:t>How much is it worth to defeat protective equipment?</a:t>
            </a:r>
          </a:p>
        </p:txBody>
      </p:sp>
      <p:sp>
        <p:nvSpPr>
          <p:cNvPr id="2" name="Inhaltsplatzhalter 1"/>
          <p:cNvSpPr>
            <a:spLocks noGrp="1"/>
          </p:cNvSpPr>
          <p:nvPr>
            <p:ph idx="1"/>
          </p:nvPr>
        </p:nvSpPr>
        <p:spPr>
          <a:xfrm>
            <a:off x="504825" y="2057400"/>
            <a:ext cx="8191500" cy="1874359"/>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buClr>
                <a:schemeClr val="tx2">
                  <a:lumMod val="75000"/>
                </a:schemeClr>
              </a:buClr>
              <a:buFont typeface="Arial" pitchFamily="34" charset="0"/>
              <a:buChar char="•"/>
            </a:pPr>
            <a:r>
              <a:rPr lang="de-DE" altLang="de-DE" dirty="0"/>
              <a:t>(</a:t>
            </a:r>
            <a:r>
              <a:rPr lang="de-DE" altLang="de-DE" dirty="0" err="1"/>
              <a:t>Lack of</a:t>
            </a:r>
            <a:r>
              <a:rPr lang="de-DE" altLang="de-DE" dirty="0" smtClean="0"/>
              <a:t>) safety for the operating personnel?</a:t>
            </a:r>
          </a:p>
          <a:p>
            <a:pPr>
              <a:buClr>
                <a:schemeClr val="tx2">
                  <a:lumMod val="75000"/>
                </a:schemeClr>
              </a:buClr>
              <a:buFont typeface="Arial" pitchFamily="34" charset="0"/>
              <a:buChar char="•"/>
            </a:pPr>
            <a:r>
              <a:rPr lang="de-DE" altLang="de-DE" dirty="0" smtClean="0"/>
              <a:t>Ease of operation </a:t>
            </a:r>
            <a:r>
              <a:rPr lang="de-DE" altLang="de-DE" dirty="0"/>
              <a:t>of the machine</a:t>
            </a:r>
            <a:r>
              <a:rPr lang="de-DE" altLang="de-DE" dirty="0" smtClean="0"/>
              <a:t>?</a:t>
            </a:r>
          </a:p>
          <a:p>
            <a:pPr>
              <a:buClr>
                <a:schemeClr val="tx2">
                  <a:lumMod val="75000"/>
                </a:schemeClr>
              </a:buClr>
              <a:buFont typeface="Arial" pitchFamily="34" charset="0"/>
              <a:buChar char="•"/>
            </a:pPr>
            <a:r>
              <a:rPr lang="de-DE" altLang="de-DE" dirty="0" smtClean="0"/>
              <a:t>(</a:t>
            </a:r>
            <a:r>
              <a:rPr lang="de-DE" altLang="de-DE" dirty="0"/>
              <a:t>Un)defined machine states</a:t>
            </a:r>
            <a:r>
              <a:rPr lang="de-DE" altLang="de-DE" dirty="0" smtClean="0"/>
              <a:t>?</a:t>
            </a:r>
          </a:p>
          <a:p>
            <a:pPr>
              <a:buClr>
                <a:schemeClr val="tx2">
                  <a:lumMod val="75000"/>
                </a:schemeClr>
              </a:buClr>
              <a:buFont typeface="Arial" pitchFamily="34" charset="0"/>
              <a:buChar char="•"/>
            </a:pPr>
            <a:r>
              <a:rPr lang="de-DE" altLang="de-DE" dirty="0" smtClean="0"/>
              <a:t>Faster </a:t>
            </a:r>
            <a:r>
              <a:rPr lang="de-DE" altLang="de-DE" dirty="0"/>
              <a:t>work</a:t>
            </a:r>
            <a:r>
              <a:rPr lang="de-DE" altLang="de-DE" dirty="0" smtClean="0"/>
              <a:t>?</a:t>
            </a:r>
          </a:p>
          <a:p>
            <a:pPr>
              <a:buClr>
                <a:schemeClr val="tx2">
                  <a:lumMod val="75000"/>
                </a:schemeClr>
              </a:buClr>
              <a:buFont typeface="Arial" pitchFamily="34" charset="0"/>
              <a:buChar char="•"/>
            </a:pPr>
            <a:r>
              <a:rPr lang="de-DE" altLang="de-DE" dirty="0" smtClean="0"/>
              <a:t>Higher </a:t>
            </a:r>
            <a:r>
              <a:rPr lang="de-DE" altLang="de-DE" dirty="0"/>
              <a:t>profits?</a:t>
            </a:r>
          </a:p>
        </p:txBody>
      </p:sp>
      <p:sp>
        <p:nvSpPr>
          <p:cNvPr id="9218"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endParaRPr lang="de-DE" altLang="de-DE" sz="1300" b="0" dirty="0" smtClean="0">
              <a:solidFill>
                <a:srgbClr val="FFFFFF"/>
              </a:solidFill>
            </a:endParaRPr>
          </a:p>
        </p:txBody>
      </p:sp>
      <p:sp>
        <p:nvSpPr>
          <p:cNvPr id="9219"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Page </a:t>
            </a:r>
            <a:fld id="{F37ED2C5-DF6D-4F07-818B-2567EB8E4648}" type="slidenum">
              <a:rPr lang="de-DE" altLang="de-DE" sz="1300" b="0" smtClean="0">
                <a:solidFill>
                  <a:srgbClr val="FFFFFF"/>
                </a:solidFill>
              </a:rPr>
              <a:pPr/>
              <a:t>4</a:t>
            </a:fld>
            <a:endParaRPr lang="de-DE" altLang="de-DE" sz="1300" b="0" dirty="0" smtClean="0">
              <a:solidFill>
                <a:srgbClr val="FFFFFF"/>
              </a:solidFill>
            </a:endParaRPr>
          </a:p>
        </p:txBody>
      </p:sp>
      <p:pic>
        <p:nvPicPr>
          <p:cNvPr id="9222" name="Picture 4" descr="DSC047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166863"/>
            <a:ext cx="3600400" cy="292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1"/>
          <p:cNvSpPr txBox="1">
            <a:spLocks noChangeArrowheads="1"/>
          </p:cNvSpPr>
          <p:nvPr/>
        </p:nvSpPr>
        <p:spPr bwMode="auto">
          <a:xfrm>
            <a:off x="3690486" y="5805264"/>
            <a:ext cx="1529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100">
                <a:solidFill>
                  <a:srgbClr val="555555"/>
                </a:solidFill>
                <a:latin typeface="Arial" charset="0"/>
              </a:defRPr>
            </a:lvl1pPr>
            <a:lvl2pPr marL="742950" indent="-285750" eaLnBrk="0" hangingPunct="0">
              <a:spcBef>
                <a:spcPct val="20000"/>
              </a:spcBef>
              <a:buClr>
                <a:srgbClr val="004994"/>
              </a:buClr>
              <a:buChar char="•"/>
              <a:defRPr sz="2100">
                <a:solidFill>
                  <a:srgbClr val="555555"/>
                </a:solidFill>
                <a:latin typeface="Arial" charset="0"/>
              </a:defRPr>
            </a:lvl2pPr>
            <a:lvl3pPr marL="1143000" indent="-228600" eaLnBrk="0" hangingPunct="0">
              <a:spcBef>
                <a:spcPct val="20000"/>
              </a:spcBef>
              <a:buChar char="•"/>
              <a:defRPr sz="2100">
                <a:solidFill>
                  <a:srgbClr val="555555"/>
                </a:solidFill>
                <a:latin typeface="Arial" charset="0"/>
              </a:defRPr>
            </a:lvl3pPr>
            <a:lvl4pPr marL="1600200" indent="-228600" eaLnBrk="0" hangingPunct="0">
              <a:spcBef>
                <a:spcPct val="20000"/>
              </a:spcBef>
              <a:buChar char="•"/>
              <a:defRPr sz="1700">
                <a:solidFill>
                  <a:srgbClr val="555555"/>
                </a:solidFill>
                <a:latin typeface="Arial" charset="0"/>
              </a:defRPr>
            </a:lvl4pPr>
            <a:lvl5pPr marL="2057400" indent="-228600" eaLnBrk="0" hangingPunct="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fontAlgn="base" hangingPunct="1">
              <a:spcBef>
                <a:spcPct val="0"/>
              </a:spcBef>
              <a:spcAft>
                <a:spcPct val="0"/>
              </a:spcAft>
            </a:pPr>
            <a:r>
              <a:rPr lang="de-DE" altLang="de-DE" sz="1200" dirty="0">
                <a:solidFill>
                  <a:srgbClr val="004994"/>
                </a:solidFill>
              </a:rPr>
              <a:t>© </a:t>
            </a:r>
            <a:r>
              <a:rPr lang="de-DE" altLang="de-DE" sz="1200" dirty="0" err="1" smtClean="0">
                <a:solidFill>
                  <a:srgbClr val="004994"/>
                </a:solidFill>
              </a:rPr>
              <a:t>C. Preusse</a:t>
            </a:r>
            <a:r>
              <a:rPr lang="de-DE" altLang="de-DE" sz="1200" dirty="0" smtClean="0">
                <a:solidFill>
                  <a:srgbClr val="004994"/>
                </a:solidFill>
              </a:rPr>
              <a:t>/BGHM</a:t>
            </a:r>
            <a:endParaRPr lang="de-DE" altLang="de-DE" sz="1200" dirty="0">
              <a:solidFill>
                <a:srgbClr val="004994"/>
              </a:solidFill>
            </a:endParaRPr>
          </a:p>
        </p:txBody>
      </p:sp>
      <p:sp>
        <p:nvSpPr>
          <p:cNvPr id="3" name="Datumsplatzhalter 2"/>
          <p:cNvSpPr>
            <a:spLocks noGrp="1"/>
          </p:cNvSpPr>
          <p:nvPr>
            <p:ph type="dt" sz="half" idx="10"/>
          </p:nvPr>
        </p:nvSpPr>
        <p:spPr/>
        <p:txBody>
          <a:bodyPr/>
          <a:lstStyle/>
          <a:p>
            <a:pPr>
              <a:defRPr/>
            </a:pPr>
            <a:fld id="{23CD9325-6392-4E5C-93E5-FA60C80D8DF0}"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197930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'Where there's a will, there's a way'</a:t>
            </a:r>
          </a:p>
        </p:txBody>
      </p:sp>
      <p:sp>
        <p:nvSpPr>
          <p:cNvPr id="3" name="Inhaltsplatzhalter 2"/>
          <p:cNvSpPr>
            <a:spLocks noGrp="1"/>
          </p:cNvSpPr>
          <p:nvPr>
            <p:ph idx="1"/>
          </p:nvPr>
        </p:nvSpPr>
        <p:spPr>
          <a:xfrm>
            <a:off x="504825" y="2302479"/>
            <a:ext cx="8191500" cy="1486561"/>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buClr>
                <a:schemeClr val="tx2">
                  <a:lumMod val="75000"/>
                </a:schemeClr>
              </a:buClr>
              <a:buFont typeface="Arial" pitchFamily="34" charset="0"/>
              <a:buChar char="•"/>
            </a:pPr>
            <a:r>
              <a:rPr lang="de-DE" altLang="de-DE" dirty="0"/>
              <a:t>Adapting work tasks to the concept of the machine</a:t>
            </a:r>
          </a:p>
          <a:p>
            <a:pPr>
              <a:buClr>
                <a:schemeClr val="tx2">
                  <a:lumMod val="75000"/>
                </a:schemeClr>
              </a:buClr>
              <a:buFont typeface="Arial" pitchFamily="34" charset="0"/>
              <a:buChar char="•"/>
            </a:pPr>
            <a:r>
              <a:rPr lang="de-DE" altLang="de-DE" dirty="0" smtClean="0"/>
              <a:t>Working through</a:t>
            </a:r>
            <a:r>
              <a:rPr lang="de-DE" altLang="de-DE" dirty="0"/>
              <a:t> tasks as a basis for risk assessment</a:t>
            </a:r>
          </a:p>
          <a:p>
            <a:pPr>
              <a:buClr>
                <a:schemeClr val="tx2">
                  <a:lumMod val="75000"/>
                </a:schemeClr>
              </a:buClr>
              <a:buFont typeface="Arial" pitchFamily="34" charset="0"/>
              <a:buChar char="•"/>
            </a:pPr>
            <a:r>
              <a:rPr lang="de-DE" altLang="de-DE" dirty="0" smtClean="0"/>
              <a:t>Keep it simple: </a:t>
            </a:r>
            <a:r>
              <a:rPr lang="de-DE" altLang="de-DE" dirty="0"/>
              <a:t>secondary tasks should be performed away from the machine</a:t>
            </a:r>
          </a:p>
          <a:p>
            <a:pPr>
              <a:buClr>
                <a:schemeClr val="tx2">
                  <a:lumMod val="75000"/>
                </a:schemeClr>
              </a:buClr>
              <a:buFont typeface="Arial" pitchFamily="34" charset="0"/>
              <a:buChar char="•"/>
            </a:pPr>
            <a:r>
              <a:rPr lang="de-DE" altLang="de-DE" dirty="0" smtClean="0"/>
              <a:t>Automatic functions: </a:t>
            </a:r>
            <a:r>
              <a:rPr lang="de-DE" altLang="de-DE" dirty="0"/>
              <a:t>having them isn't enough – they must also be used</a:t>
            </a:r>
          </a:p>
        </p:txBody>
      </p:sp>
      <p:sp>
        <p:nvSpPr>
          <p:cNvPr id="10243"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endParaRPr lang="de-DE" altLang="de-DE" sz="1300" b="0" dirty="0" smtClean="0">
              <a:solidFill>
                <a:srgbClr val="FFFFFF"/>
              </a:solidFill>
            </a:endParaRPr>
          </a:p>
        </p:txBody>
      </p:sp>
      <p:sp>
        <p:nvSpPr>
          <p:cNvPr id="10244"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Page </a:t>
            </a:r>
            <a:fld id="{C13D7BB3-EAD8-4D04-BC4A-A6862DAF6DB2}" type="slidenum">
              <a:rPr lang="de-DE" altLang="de-DE" sz="1300" b="0" smtClean="0">
                <a:solidFill>
                  <a:srgbClr val="FFFFFF"/>
                </a:solidFill>
              </a:rPr>
              <a:pPr/>
              <a:t>5</a:t>
            </a:fld>
            <a:endParaRPr lang="de-DE" altLang="de-DE" sz="1300" b="0" dirty="0" smtClean="0">
              <a:solidFill>
                <a:srgbClr val="FFFFFF"/>
              </a:solidFill>
            </a:endParaRPr>
          </a:p>
        </p:txBody>
      </p:sp>
      <p:grpSp>
        <p:nvGrpSpPr>
          <p:cNvPr id="5" name="Gruppieren 4"/>
          <p:cNvGrpSpPr/>
          <p:nvPr/>
        </p:nvGrpSpPr>
        <p:grpSpPr>
          <a:xfrm>
            <a:off x="683568" y="4221088"/>
            <a:ext cx="8064896" cy="830997"/>
            <a:chOff x="683568" y="4930775"/>
            <a:chExt cx="8064896" cy="830997"/>
          </a:xfrm>
        </p:grpSpPr>
        <p:sp>
          <p:nvSpPr>
            <p:cNvPr id="10246" name="Textfeld 1"/>
            <p:cNvSpPr txBox="1">
              <a:spLocks noChangeArrowheads="1"/>
            </p:cNvSpPr>
            <p:nvPr/>
          </p:nvSpPr>
          <p:spPr bwMode="auto">
            <a:xfrm>
              <a:off x="4246911" y="4930775"/>
              <a:ext cx="4501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r>
                <a:rPr lang="de-DE" altLang="de-DE" sz="2400" dirty="0" smtClean="0"/>
                <a:t>= </a:t>
              </a:r>
              <a:r>
                <a:rPr lang="de-DE" altLang="de-DE" sz="2400" dirty="0"/>
                <a:t>loss of time</a:t>
              </a:r>
              <a:br>
                <a:rPr lang="de-DE" altLang="de-DE" sz="2400" dirty="0"/>
              </a:br>
              <a:r>
                <a:rPr lang="de-DE" altLang="de-DE" sz="2400" dirty="0" smtClean="0"/>
                <a:t>= </a:t>
              </a:r>
              <a:r>
                <a:rPr lang="de-DE" altLang="de-DE" sz="2400" dirty="0"/>
                <a:t>uneconomic machine</a:t>
              </a:r>
            </a:p>
          </p:txBody>
        </p:sp>
        <p:sp>
          <p:nvSpPr>
            <p:cNvPr id="4" name="Rechteck 3"/>
            <p:cNvSpPr/>
            <p:nvPr/>
          </p:nvSpPr>
          <p:spPr>
            <a:xfrm>
              <a:off x="683568" y="5115441"/>
              <a:ext cx="370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fontAlgn="base" hangingPunct="0">
                <a:spcBef>
                  <a:spcPct val="0"/>
                </a:spcBef>
                <a:spcAft>
                  <a:spcPct val="0"/>
                </a:spcAft>
              </a:pPr>
              <a:r>
                <a:rPr lang="de-DE" altLang="de-DE" sz="2400" b="1" dirty="0">
                  <a:solidFill>
                    <a:srgbClr val="004994"/>
                  </a:solidFill>
                </a:rPr>
                <a:t>Incentives for defeating </a:t>
              </a:r>
              <a:endParaRPr lang="de-DE" sz="2400" b="1" dirty="0">
                <a:solidFill>
                  <a:srgbClr val="004994"/>
                </a:solidFill>
              </a:endParaRPr>
            </a:p>
          </p:txBody>
        </p:sp>
      </p:grpSp>
      <p:sp>
        <p:nvSpPr>
          <p:cNvPr id="6" name="Datumsplatzhalter 5"/>
          <p:cNvSpPr>
            <a:spLocks noGrp="1"/>
          </p:cNvSpPr>
          <p:nvPr>
            <p:ph type="dt" sz="half" idx="10"/>
          </p:nvPr>
        </p:nvSpPr>
        <p:spPr/>
        <p:txBody>
          <a:bodyPr/>
          <a:lstStyle/>
          <a:p>
            <a:pPr>
              <a:defRPr/>
            </a:pPr>
            <a:fld id="{F3B62C4B-CD53-41AD-893A-175854B134C4}"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64636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285720" y="1000108"/>
            <a:ext cx="6229350" cy="5715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pPr eaLnBrk="1" hangingPunct="1"/>
            <a:r>
              <a:rPr lang="de-DE" altLang="de-DE" sz="2700" dirty="0" smtClean="0"/>
              <a:t>Example: flange machining</a:t>
            </a:r>
          </a:p>
        </p:txBody>
      </p:sp>
      <p:graphicFrame>
        <p:nvGraphicFramePr>
          <p:cNvPr id="198668" name="Object 12">
            <a:hlinkClick r:id="" action="ppaction://ole?verb=0"/>
          </p:cNvPr>
          <p:cNvGraphicFramePr>
            <a:graphicFrameLocks noGrp="1" noChangeAspect="1"/>
          </p:cNvGraphicFramePr>
          <p:nvPr>
            <p:ph sz="quarter" idx="4294967295"/>
            <p:extLst>
              <p:ext uri="{D42A27DB-BD31-4B8C-83A1-F6EECF244321}">
                <p14:modId xmlns:p14="http://schemas.microsoft.com/office/powerpoint/2010/main" val="1396797319"/>
              </p:ext>
            </p:extLst>
          </p:nvPr>
        </p:nvGraphicFramePr>
        <p:xfrm>
          <a:off x="0" y="1571625"/>
          <a:ext cx="4476750" cy="3355975"/>
        </p:xfrm>
        <a:graphic>
          <a:graphicData uri="http://schemas.openxmlformats.org/presentationml/2006/ole">
            <mc:AlternateContent xmlns:mc="http://schemas.openxmlformats.org/markup-compatibility/2006">
              <mc:Choice xmlns:v="urn:schemas-microsoft-com:vml" Requires="v">
                <p:oleObj spid="_x0000_s2074" name="Microsoft Office PowerPoint 97-2003-Präsentation" r:id="rId5" imgW="2461143" imgH="1844151" progId="PowerPoint.Show.8">
                  <p:embed/>
                </p:oleObj>
              </mc:Choice>
              <mc:Fallback>
                <p:oleObj name="Microsoft Office PowerPoint 97-2003-Präsentation" r:id="rId5" imgW="2461143" imgH="1844151" progId="PowerPoint.Show.8">
                  <p:embed/>
                  <p:pic>
                    <p:nvPicPr>
                      <p:cNvPr id="0" name="Picture 2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71625"/>
                        <a:ext cx="4476750"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3" name="Object 7">
            <a:hlinkClick r:id="" action="ppaction://ole?verb=0"/>
          </p:cNvPr>
          <p:cNvGraphicFramePr>
            <a:graphicFrameLocks noGrp="1" noChangeAspect="1"/>
          </p:cNvGraphicFramePr>
          <p:nvPr>
            <p:ph sz="quarter" idx="4294967295"/>
            <p:extLst>
              <p:ext uri="{D42A27DB-BD31-4B8C-83A1-F6EECF244321}">
                <p14:modId xmlns:p14="http://schemas.microsoft.com/office/powerpoint/2010/main" val="3518466402"/>
              </p:ext>
            </p:extLst>
          </p:nvPr>
        </p:nvGraphicFramePr>
        <p:xfrm>
          <a:off x="4694238" y="1555750"/>
          <a:ext cx="4403725" cy="3303588"/>
        </p:xfrm>
        <a:graphic>
          <a:graphicData uri="http://schemas.openxmlformats.org/presentationml/2006/ole">
            <mc:AlternateContent xmlns:mc="http://schemas.openxmlformats.org/markup-compatibility/2006">
              <mc:Choice xmlns:v="urn:schemas-microsoft-com:vml" Requires="v">
                <p:oleObj spid="_x0000_s2075" name="Microsoft Office PowerPoint 97-2003-Präsentation" r:id="rId8" imgW="3168551" imgH="2375945" progId="PowerPoint.Show.8">
                  <p:embed/>
                </p:oleObj>
              </mc:Choice>
              <mc:Fallback>
                <p:oleObj name="Microsoft Office PowerPoint 97-2003-Präsentation" r:id="rId8" imgW="3168551" imgH="2375945" progId="PowerPoint.Show.8">
                  <p:embed/>
                  <p:pic>
                    <p:nvPicPr>
                      <p:cNvPr id="0" name="Picture 23"/>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4238" y="1555750"/>
                        <a:ext cx="4403725" cy="330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Line 14"/>
          <p:cNvSpPr>
            <a:spLocks noChangeShapeType="1"/>
          </p:cNvSpPr>
          <p:nvPr/>
        </p:nvSpPr>
        <p:spPr bwMode="auto">
          <a:xfrm flipH="1">
            <a:off x="4549775" y="1988840"/>
            <a:ext cx="0" cy="4248472"/>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91422" tIns="45711" rIns="91422" bIns="45711"/>
          <a:lstStyle/>
          <a:p>
            <a:pPr eaLnBrk="0" fontAlgn="base" hangingPunct="0">
              <a:spcBef>
                <a:spcPct val="0"/>
              </a:spcBef>
              <a:spcAft>
                <a:spcPct val="0"/>
              </a:spcAft>
            </a:pPr>
            <a:endParaRPr lang="de-DE" sz="3000" b="1" dirty="0">
              <a:solidFill>
                <a:srgbClr val="004994"/>
              </a:solidFill>
            </a:endParaRPr>
          </a:p>
        </p:txBody>
      </p:sp>
      <p:sp>
        <p:nvSpPr>
          <p:cNvPr id="198671" name="Text Box 15"/>
          <p:cNvSpPr txBox="1">
            <a:spLocks noChangeArrowheads="1"/>
          </p:cNvSpPr>
          <p:nvPr/>
        </p:nvSpPr>
        <p:spPr bwMode="auto">
          <a:xfrm>
            <a:off x="357158" y="4786322"/>
            <a:ext cx="8439150" cy="109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2226" tIns="41113" rIns="82226" bIns="41113">
            <a:spAutoFit/>
          </a:bodyPr>
          <a:lstStyle>
            <a:lvl1pPr defTabSz="822325">
              <a:defRPr sz="3000" b="1">
                <a:solidFill>
                  <a:srgbClr val="004994"/>
                </a:solidFill>
                <a:latin typeface="Arial" charset="0"/>
              </a:defRPr>
            </a:lvl1pPr>
            <a:lvl2pPr marL="742950" indent="-285750" defTabSz="822325">
              <a:defRPr sz="3000" b="1">
                <a:solidFill>
                  <a:srgbClr val="004994"/>
                </a:solidFill>
                <a:latin typeface="Arial" charset="0"/>
              </a:defRPr>
            </a:lvl2pPr>
            <a:lvl3pPr marL="1143000" indent="-228600" defTabSz="822325">
              <a:defRPr sz="3000" b="1">
                <a:solidFill>
                  <a:srgbClr val="004994"/>
                </a:solidFill>
                <a:latin typeface="Arial" charset="0"/>
              </a:defRPr>
            </a:lvl3pPr>
            <a:lvl4pPr marL="1600200" indent="-228600" defTabSz="822325">
              <a:defRPr sz="3000" b="1">
                <a:solidFill>
                  <a:srgbClr val="004994"/>
                </a:solidFill>
                <a:latin typeface="Arial" charset="0"/>
              </a:defRPr>
            </a:lvl4pPr>
            <a:lvl5pPr marL="2057400" indent="-228600" defTabSz="822325">
              <a:defRPr sz="3000" b="1">
                <a:solidFill>
                  <a:srgbClr val="004994"/>
                </a:solidFill>
                <a:latin typeface="Arial" charset="0"/>
              </a:defRPr>
            </a:lvl5pPr>
            <a:lvl6pPr marL="2514600" indent="-228600" defTabSz="822325" eaLnBrk="0" fontAlgn="base" hangingPunct="0">
              <a:spcBef>
                <a:spcPct val="0"/>
              </a:spcBef>
              <a:spcAft>
                <a:spcPct val="0"/>
              </a:spcAft>
              <a:defRPr sz="3000" b="1">
                <a:solidFill>
                  <a:srgbClr val="004994"/>
                </a:solidFill>
                <a:latin typeface="Arial" charset="0"/>
              </a:defRPr>
            </a:lvl6pPr>
            <a:lvl7pPr marL="2971800" indent="-228600" defTabSz="822325" eaLnBrk="0" fontAlgn="base" hangingPunct="0">
              <a:spcBef>
                <a:spcPct val="0"/>
              </a:spcBef>
              <a:spcAft>
                <a:spcPct val="0"/>
              </a:spcAft>
              <a:defRPr sz="3000" b="1">
                <a:solidFill>
                  <a:srgbClr val="004994"/>
                </a:solidFill>
                <a:latin typeface="Arial" charset="0"/>
              </a:defRPr>
            </a:lvl7pPr>
            <a:lvl8pPr marL="3429000" indent="-228600" defTabSz="822325" eaLnBrk="0" fontAlgn="base" hangingPunct="0">
              <a:spcBef>
                <a:spcPct val="0"/>
              </a:spcBef>
              <a:spcAft>
                <a:spcPct val="0"/>
              </a:spcAft>
              <a:defRPr sz="3000" b="1">
                <a:solidFill>
                  <a:srgbClr val="004994"/>
                </a:solidFill>
                <a:latin typeface="Arial" charset="0"/>
              </a:defRPr>
            </a:lvl8pPr>
            <a:lvl9pPr marL="3886200" indent="-228600" defTabSz="822325"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r>
              <a:rPr lang="de-DE" altLang="de-DE" sz="2200" dirty="0">
                <a:solidFill>
                  <a:srgbClr val="000000"/>
                </a:solidFill>
              </a:rPr>
              <a:t>Primary processing time: </a:t>
            </a:r>
            <a:r>
              <a:rPr lang="de-DE" altLang="de-DE" sz="2200" dirty="0" smtClean="0">
                <a:solidFill>
                  <a:srgbClr val="000000"/>
                </a:solidFill>
              </a:rPr>
              <a:t>	Primary </a:t>
            </a:r>
            <a:r>
              <a:rPr lang="de-DE" altLang="de-DE" sz="2200" dirty="0" err="1">
                <a:solidFill>
                  <a:srgbClr val="000000"/>
                </a:solidFill>
              </a:rPr>
              <a:t>processing</a:t>
            </a:r>
            <a:r>
              <a:rPr lang="de-DE" altLang="de-DE" sz="2200" dirty="0">
                <a:solidFill>
                  <a:srgbClr val="000000"/>
                </a:solidFill>
              </a:rPr>
              <a:t> </a:t>
            </a:r>
            <a:r>
              <a:rPr lang="de-DE" altLang="de-DE" sz="2200" dirty="0" smtClean="0">
                <a:solidFill>
                  <a:srgbClr val="000000"/>
                </a:solidFill>
              </a:rPr>
              <a:t>time:</a:t>
            </a:r>
            <a:br>
              <a:rPr lang="de-DE" altLang="de-DE" sz="2200" dirty="0" smtClean="0">
                <a:solidFill>
                  <a:srgbClr val="000000"/>
                </a:solidFill>
              </a:rPr>
            </a:br>
            <a:r>
              <a:rPr lang="de-DE" altLang="de-DE" sz="2200" dirty="0" smtClean="0">
                <a:solidFill>
                  <a:srgbClr val="000000"/>
                </a:solidFill>
              </a:rPr>
              <a:t>865 </a:t>
            </a:r>
            <a:r>
              <a:rPr lang="de-DE" altLang="de-DE" sz="2200" dirty="0" err="1" smtClean="0">
                <a:solidFill>
                  <a:srgbClr val="000000"/>
                </a:solidFill>
              </a:rPr>
              <a:t>minutes</a:t>
            </a:r>
            <a:r>
              <a:rPr lang="de-DE" altLang="de-DE" sz="2200" dirty="0" smtClean="0">
                <a:solidFill>
                  <a:srgbClr val="000000"/>
                </a:solidFill>
              </a:rPr>
              <a:t>			</a:t>
            </a:r>
            <a:r>
              <a:rPr lang="de-DE" altLang="de-DE" sz="2200" dirty="0">
                <a:solidFill>
                  <a:srgbClr val="000000"/>
                </a:solidFill>
              </a:rPr>
              <a:t>	620 minutes</a:t>
            </a:r>
          </a:p>
          <a:p>
            <a:pPr eaLnBrk="0" fontAlgn="base" hangingPunct="0">
              <a:spcBef>
                <a:spcPct val="0"/>
              </a:spcBef>
              <a:spcAft>
                <a:spcPct val="0"/>
              </a:spcAft>
            </a:pPr>
            <a:r>
              <a:rPr lang="de-DE" altLang="de-DE" sz="2200" dirty="0">
                <a:solidFill>
                  <a:srgbClr val="000000"/>
                </a:solidFill>
              </a:rPr>
              <a:t>Costs:	€1,081.50		</a:t>
            </a:r>
            <a:r>
              <a:rPr lang="de-DE" altLang="de-DE" sz="2200" dirty="0" err="1" smtClean="0">
                <a:solidFill>
                  <a:srgbClr val="000000"/>
                </a:solidFill>
              </a:rPr>
              <a:t>Costs</a:t>
            </a:r>
            <a:r>
              <a:rPr lang="de-DE" altLang="de-DE" sz="2200" dirty="0">
                <a:solidFill>
                  <a:srgbClr val="000000"/>
                </a:solidFill>
              </a:rPr>
              <a:t>:	€</a:t>
            </a:r>
            <a:r>
              <a:rPr lang="de-DE" altLang="de-DE" sz="2200" dirty="0" smtClean="0">
                <a:solidFill>
                  <a:srgbClr val="000000"/>
                </a:solidFill>
              </a:rPr>
              <a:t>849.00</a:t>
            </a:r>
            <a:endParaRPr lang="de-DE" altLang="de-DE" sz="2200" dirty="0">
              <a:solidFill>
                <a:srgbClr val="000000"/>
              </a:solidFill>
            </a:endParaRPr>
          </a:p>
        </p:txBody>
      </p:sp>
      <p:sp>
        <p:nvSpPr>
          <p:cNvPr id="198672" name="Text Box 16"/>
          <p:cNvSpPr txBox="1">
            <a:spLocks noChangeArrowheads="1"/>
          </p:cNvSpPr>
          <p:nvPr/>
        </p:nvSpPr>
        <p:spPr bwMode="auto">
          <a:xfrm>
            <a:off x="4786314" y="5929330"/>
            <a:ext cx="3438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82226" tIns="41113" rIns="82226" bIns="41113">
            <a:spAutoFit/>
          </a:bodyPr>
          <a:lstStyle>
            <a:lvl1pPr defTabSz="822325">
              <a:defRPr sz="3000" b="1">
                <a:solidFill>
                  <a:srgbClr val="004994"/>
                </a:solidFill>
                <a:latin typeface="Arial" charset="0"/>
              </a:defRPr>
            </a:lvl1pPr>
            <a:lvl2pPr marL="742950" indent="-285750" defTabSz="822325">
              <a:defRPr sz="3000" b="1">
                <a:solidFill>
                  <a:srgbClr val="004994"/>
                </a:solidFill>
                <a:latin typeface="Arial" charset="0"/>
              </a:defRPr>
            </a:lvl2pPr>
            <a:lvl3pPr marL="1143000" indent="-228600" defTabSz="822325">
              <a:defRPr sz="3000" b="1">
                <a:solidFill>
                  <a:srgbClr val="004994"/>
                </a:solidFill>
                <a:latin typeface="Arial" charset="0"/>
              </a:defRPr>
            </a:lvl3pPr>
            <a:lvl4pPr marL="1600200" indent="-228600" defTabSz="822325">
              <a:defRPr sz="3000" b="1">
                <a:solidFill>
                  <a:srgbClr val="004994"/>
                </a:solidFill>
                <a:latin typeface="Arial" charset="0"/>
              </a:defRPr>
            </a:lvl4pPr>
            <a:lvl5pPr marL="2057400" indent="-228600" defTabSz="822325">
              <a:defRPr sz="3000" b="1">
                <a:solidFill>
                  <a:srgbClr val="004994"/>
                </a:solidFill>
                <a:latin typeface="Arial" charset="0"/>
              </a:defRPr>
            </a:lvl5pPr>
            <a:lvl6pPr marL="2514600" indent="-228600" defTabSz="822325" eaLnBrk="0" fontAlgn="base" hangingPunct="0">
              <a:spcBef>
                <a:spcPct val="0"/>
              </a:spcBef>
              <a:spcAft>
                <a:spcPct val="0"/>
              </a:spcAft>
              <a:defRPr sz="3000" b="1">
                <a:solidFill>
                  <a:srgbClr val="004994"/>
                </a:solidFill>
                <a:latin typeface="Arial" charset="0"/>
              </a:defRPr>
            </a:lvl6pPr>
            <a:lvl7pPr marL="2971800" indent="-228600" defTabSz="822325" eaLnBrk="0" fontAlgn="base" hangingPunct="0">
              <a:spcBef>
                <a:spcPct val="0"/>
              </a:spcBef>
              <a:spcAft>
                <a:spcPct val="0"/>
              </a:spcAft>
              <a:defRPr sz="3000" b="1">
                <a:solidFill>
                  <a:srgbClr val="004994"/>
                </a:solidFill>
                <a:latin typeface="Arial" charset="0"/>
              </a:defRPr>
            </a:lvl7pPr>
            <a:lvl8pPr marL="3429000" indent="-228600" defTabSz="822325" eaLnBrk="0" fontAlgn="base" hangingPunct="0">
              <a:spcBef>
                <a:spcPct val="0"/>
              </a:spcBef>
              <a:spcAft>
                <a:spcPct val="0"/>
              </a:spcAft>
              <a:defRPr sz="3000" b="1">
                <a:solidFill>
                  <a:srgbClr val="004994"/>
                </a:solidFill>
                <a:latin typeface="Arial" charset="0"/>
              </a:defRPr>
            </a:lvl8pPr>
            <a:lvl9pPr marL="3886200" indent="-228600" defTabSz="822325"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r>
              <a:rPr lang="de-DE" altLang="de-DE" sz="2200" dirty="0">
                <a:solidFill>
                  <a:srgbClr val="000000"/>
                </a:solidFill>
              </a:rPr>
              <a:t>60% higher utilization</a:t>
            </a:r>
          </a:p>
        </p:txBody>
      </p:sp>
      <p:sp>
        <p:nvSpPr>
          <p:cNvPr id="11273" name="Fußzeilenplatzhalter 1"/>
          <p:cNvSpPr>
            <a:spLocks noGrp="1"/>
          </p:cNvSpPr>
          <p:nvPr>
            <p:ph type="ftr" sz="quarter" idx="11"/>
          </p:nvPr>
        </p:nvSpPr>
        <p:spPr>
          <a:xfrm>
            <a:off x="628650" y="6367463"/>
            <a:ext cx="4375150" cy="490537"/>
          </a:xfrm>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endParaRPr lang="de-DE" altLang="de-DE" sz="1300" b="0" dirty="0" smtClean="0">
              <a:solidFill>
                <a:srgbClr val="FFFFFF"/>
              </a:solidFill>
            </a:endParaRPr>
          </a:p>
        </p:txBody>
      </p:sp>
      <p:sp>
        <p:nvSpPr>
          <p:cNvPr id="11274" name="Foliennummernplatzhalter 2"/>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Page </a:t>
            </a:r>
            <a:fld id="{3C2308E1-9BBA-4F5D-8C78-46AD1D69DCB6}" type="slidenum">
              <a:rPr lang="de-DE" altLang="de-DE" sz="1300" b="0" smtClean="0">
                <a:solidFill>
                  <a:srgbClr val="FFFFFF"/>
                </a:solidFill>
              </a:rPr>
              <a:pPr/>
              <a:t>6</a:t>
            </a:fld>
            <a:endParaRPr lang="de-DE" altLang="de-DE" sz="1300" b="0" dirty="0" smtClean="0">
              <a:solidFill>
                <a:srgbClr val="FFFFFF"/>
              </a:solidFill>
            </a:endParaRPr>
          </a:p>
        </p:txBody>
      </p:sp>
      <p:sp>
        <p:nvSpPr>
          <p:cNvPr id="2" name="Datumsplatzhalter 1"/>
          <p:cNvSpPr>
            <a:spLocks noGrp="1"/>
          </p:cNvSpPr>
          <p:nvPr>
            <p:ph type="dt" sz="half" idx="10"/>
          </p:nvPr>
        </p:nvSpPr>
        <p:spPr/>
        <p:txBody>
          <a:bodyPr/>
          <a:lstStyle/>
          <a:p>
            <a:pPr>
              <a:defRPr/>
            </a:pPr>
            <a:fld id="{CFD33A28-DA5D-49F1-9A74-0EB19079561A}"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46263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Availability</a:t>
            </a:r>
          </a:p>
        </p:txBody>
      </p:sp>
      <p:sp>
        <p:nvSpPr>
          <p:cNvPr id="3" name="Inhaltsplatzhalter 2"/>
          <p:cNvSpPr>
            <a:spLocks noGrp="1"/>
          </p:cNvSpPr>
          <p:nvPr>
            <p:ph idx="1"/>
          </p:nvPr>
        </p:nvSpPr>
        <p:spPr>
          <a:xfrm>
            <a:off x="504825" y="2258230"/>
            <a:ext cx="8191500" cy="109876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buClr>
                <a:schemeClr val="tx2">
                  <a:lumMod val="75000"/>
                </a:schemeClr>
              </a:buClr>
              <a:buFont typeface="Arial" pitchFamily="34" charset="0"/>
              <a:buChar char="•"/>
            </a:pPr>
            <a:r>
              <a:rPr lang="de-DE" altLang="de-DE" dirty="0"/>
              <a:t>Planned tasks increase </a:t>
            </a:r>
            <a:r>
              <a:rPr lang="de-DE" altLang="de-DE" dirty="0" smtClean="0"/>
              <a:t>availability</a:t>
            </a:r>
          </a:p>
          <a:p>
            <a:pPr>
              <a:buClr>
                <a:schemeClr val="tx2">
                  <a:lumMod val="75000"/>
                </a:schemeClr>
              </a:buClr>
              <a:buFont typeface="Arial" pitchFamily="34" charset="0"/>
              <a:buChar char="•"/>
            </a:pPr>
            <a:r>
              <a:rPr lang="de-DE" altLang="de-DE" dirty="0" smtClean="0"/>
              <a:t>Creating </a:t>
            </a:r>
            <a:r>
              <a:rPr lang="de-DE" altLang="de-DE" dirty="0"/>
              <a:t>operating modes increases </a:t>
            </a:r>
            <a:r>
              <a:rPr lang="de-DE" altLang="de-DE" dirty="0" smtClean="0"/>
              <a:t>availability</a:t>
            </a:r>
          </a:p>
          <a:p>
            <a:pPr>
              <a:buClr>
                <a:schemeClr val="tx2">
                  <a:lumMod val="75000"/>
                </a:schemeClr>
              </a:buClr>
              <a:buFont typeface="Arial" pitchFamily="34" charset="0"/>
              <a:buChar char="•"/>
            </a:pPr>
            <a:r>
              <a:rPr lang="de-DE" altLang="de-DE" dirty="0" smtClean="0"/>
              <a:t>Accidents </a:t>
            </a:r>
            <a:r>
              <a:rPr lang="de-DE" altLang="de-DE" dirty="0"/>
              <a:t>reduce availability</a:t>
            </a:r>
          </a:p>
        </p:txBody>
      </p:sp>
      <p:sp>
        <p:nvSpPr>
          <p:cNvPr id="12291"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endParaRPr lang="de-DE" altLang="de-DE" sz="1300" b="0" dirty="0" smtClean="0">
              <a:solidFill>
                <a:srgbClr val="FFFFFF"/>
              </a:solidFill>
            </a:endParaRPr>
          </a:p>
        </p:txBody>
      </p:sp>
      <p:sp>
        <p:nvSpPr>
          <p:cNvPr id="12292"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dirty="0" smtClean="0">
                <a:solidFill>
                  <a:srgbClr val="FFFFFF"/>
                </a:solidFill>
              </a:rPr>
              <a:t>Page </a:t>
            </a:r>
            <a:fld id="{9CE6F924-0FE8-4C70-8F13-09FD92FB6352}" type="slidenum">
              <a:rPr lang="de-DE" altLang="de-DE" sz="1300" b="0" smtClean="0">
                <a:solidFill>
                  <a:srgbClr val="FFFFFF"/>
                </a:solidFill>
              </a:rPr>
              <a:pPr/>
              <a:t>7</a:t>
            </a:fld>
            <a:endParaRPr lang="de-DE" altLang="de-DE" sz="1300" b="0" dirty="0" smtClean="0">
              <a:solidFill>
                <a:srgbClr val="FFFFFF"/>
              </a:solidFill>
            </a:endParaRPr>
          </a:p>
        </p:txBody>
      </p:sp>
      <p:sp>
        <p:nvSpPr>
          <p:cNvPr id="12294" name="Textfeld 1"/>
          <p:cNvSpPr txBox="1">
            <a:spLocks noChangeArrowheads="1"/>
          </p:cNvSpPr>
          <p:nvPr/>
        </p:nvSpPr>
        <p:spPr bwMode="auto">
          <a:xfrm>
            <a:off x="311151" y="4077072"/>
            <a:ext cx="7761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0" fontAlgn="base" hangingPunct="0">
              <a:spcBef>
                <a:spcPct val="0"/>
              </a:spcBef>
              <a:spcAft>
                <a:spcPct val="0"/>
              </a:spcAft>
            </a:pPr>
            <a:r>
              <a:rPr lang="de-DE" altLang="de-DE" sz="2400" dirty="0"/>
              <a:t>Only by considering all phases of the life cycle during design is a good result reached</a:t>
            </a:r>
          </a:p>
        </p:txBody>
      </p:sp>
      <p:sp>
        <p:nvSpPr>
          <p:cNvPr id="4" name="Datumsplatzhalter 3"/>
          <p:cNvSpPr>
            <a:spLocks noGrp="1"/>
          </p:cNvSpPr>
          <p:nvPr>
            <p:ph type="dt" sz="half" idx="10"/>
          </p:nvPr>
        </p:nvSpPr>
        <p:spPr/>
        <p:txBody>
          <a:bodyPr/>
          <a:lstStyle/>
          <a:p>
            <a:pPr>
              <a:defRPr/>
            </a:pPr>
            <a:fld id="{F2D28204-300C-4692-9851-C642F4A6566D}" type="datetime1">
              <a:rPr lang="de-DE" smtClean="0">
                <a:solidFill>
                  <a:srgbClr val="FFFFFF"/>
                </a:solidFill>
              </a:rPr>
              <a:pPr>
                <a:defRPr/>
              </a:pPr>
              <a:t>30.03.2016</a:t>
            </a:fld>
            <a:endParaRPr lang="de-DE" dirty="0">
              <a:solidFill>
                <a:srgbClr val="FFFFFF"/>
              </a:solidFill>
            </a:endParaRPr>
          </a:p>
        </p:txBody>
      </p:sp>
    </p:spTree>
    <p:extLst>
      <p:ext uri="{BB962C8B-B14F-4D97-AF65-F5344CB8AC3E}">
        <p14:creationId xmlns:p14="http://schemas.microsoft.com/office/powerpoint/2010/main" val="1145753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2"/>
          <p:cNvSpPr>
            <a:spLocks noGrp="1"/>
          </p:cNvSpPr>
          <p:nvPr>
            <p:ph sz="half" idx="1"/>
          </p:nvPr>
        </p:nvSpPr>
        <p:spPr>
          <a:xfrm>
            <a:off x="539552" y="2132856"/>
            <a:ext cx="8280400" cy="2262158"/>
          </a:xfrm>
        </p:spPr>
        <p:txBody>
          <a:bodyPr/>
          <a:lstStyle/>
          <a:p>
            <a:pPr>
              <a:buFont typeface="Arial" panose="020B0604020202020204" pitchFamily="34" charset="0"/>
              <a:buChar char="•"/>
            </a:pPr>
            <a:r>
              <a:rPr lang="de-DE" altLang="de-DE" sz="2100" dirty="0" smtClean="0"/>
              <a:t>What is to be produced?</a:t>
            </a:r>
          </a:p>
          <a:p>
            <a:pPr>
              <a:buFont typeface="Arial" panose="020B0604020202020204" pitchFamily="34" charset="0"/>
              <a:buChar char="•"/>
            </a:pPr>
            <a:r>
              <a:rPr lang="de-DE" altLang="de-DE" sz="2100" dirty="0" smtClean="0"/>
              <a:t>What type of machine is needed?</a:t>
            </a:r>
          </a:p>
          <a:p>
            <a:pPr>
              <a:buFont typeface="Arial" panose="020B0604020202020204" pitchFamily="34" charset="0"/>
              <a:buChar char="•"/>
            </a:pPr>
            <a:r>
              <a:rPr lang="de-DE" altLang="de-DE" sz="2100" dirty="0" smtClean="0"/>
              <a:t>What requirements must be met by the machine?</a:t>
            </a:r>
          </a:p>
          <a:p>
            <a:pPr>
              <a:buFont typeface="Arial" panose="020B0604020202020204" pitchFamily="34" charset="0"/>
              <a:buChar char="•"/>
            </a:pPr>
            <a:r>
              <a:rPr lang="de-DE" altLang="de-DE" sz="2100" dirty="0" smtClean="0"/>
              <a:t>What tasks must be provided?</a:t>
            </a:r>
          </a:p>
          <a:p>
            <a:pPr marL="0" lvl="2" indent="0">
              <a:buNone/>
            </a:pPr>
            <a:r>
              <a:rPr lang="de-DE" altLang="de-DE" sz="2100" dirty="0" smtClean="0"/>
              <a:t>     Setup, cleaning, troubleshooting, fault clearance, maintenance, etc.</a:t>
            </a:r>
          </a:p>
        </p:txBody>
      </p:sp>
      <p:sp>
        <p:nvSpPr>
          <p:cNvPr id="4099"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Page </a:t>
            </a:r>
            <a:fld id="{20D8A999-2BA1-4A09-BDB3-47F282281C4E}" type="slidenum">
              <a:rPr lang="de-DE" altLang="de-DE" sz="1300" b="0" smtClean="0">
                <a:solidFill>
                  <a:srgbClr val="FFFFFF"/>
                </a:solidFill>
              </a:rPr>
              <a:pPr/>
              <a:t>8</a:t>
            </a:fld>
            <a:endParaRPr lang="de-DE" altLang="de-DE" sz="1300" b="0" smtClean="0">
              <a:solidFill>
                <a:srgbClr val="FFFFFF"/>
              </a:solidFill>
            </a:endParaRPr>
          </a:p>
        </p:txBody>
      </p:sp>
      <p:sp>
        <p:nvSpPr>
          <p:cNvPr id="4100"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p>
        </p:txBody>
      </p:sp>
      <p:sp>
        <p:nvSpPr>
          <p:cNvPr id="4101" name="Titel 1"/>
          <p:cNvSpPr>
            <a:spLocks noGrp="1"/>
          </p:cNvSpPr>
          <p:nvPr>
            <p:ph type="title"/>
          </p:nvPr>
        </p:nvSpPr>
        <p:spPr/>
        <p:txBody>
          <a:bodyPr/>
          <a:lstStyle/>
          <a:p>
            <a:r>
              <a:rPr lang="de-DE" altLang="de-DE" sz="2800" dirty="0" smtClean="0"/>
              <a:t>Identification of customer requirements</a:t>
            </a:r>
            <a:endParaRPr lang="de-DE" altLang="de-DE" dirty="0" smtClean="0"/>
          </a:p>
        </p:txBody>
      </p:sp>
      <p:sp>
        <p:nvSpPr>
          <p:cNvPr id="4102"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37A21117-B1B1-4169-B2C5-8C3C72461325}" type="datetime1">
              <a:rPr lang="de-DE" altLang="de-DE" sz="1300" b="0" smtClean="0">
                <a:solidFill>
                  <a:srgbClr val="FFFFFF"/>
                </a:solidFill>
              </a:rPr>
              <a:pPr/>
              <a:t>30.03.2016</a:t>
            </a:fld>
            <a:endParaRPr lang="de-DE" altLang="de-DE" sz="1300" b="0" smtClean="0">
              <a:solidFill>
                <a:srgbClr val="FFFFFF"/>
              </a:solidFill>
            </a:endParaRPr>
          </a:p>
        </p:txBody>
      </p:sp>
    </p:spTree>
    <p:extLst>
      <p:ext uri="{BB962C8B-B14F-4D97-AF65-F5344CB8AC3E}">
        <p14:creationId xmlns:p14="http://schemas.microsoft.com/office/powerpoint/2010/main" val="526716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Inhaltsplatzhalter 2"/>
          <p:cNvSpPr>
            <a:spLocks noGrp="1"/>
          </p:cNvSpPr>
          <p:nvPr>
            <p:ph sz="half" idx="1"/>
          </p:nvPr>
        </p:nvSpPr>
        <p:spPr>
          <a:xfrm>
            <a:off x="539552" y="2060848"/>
            <a:ext cx="8388225" cy="3203954"/>
          </a:xfrm>
        </p:spPr>
        <p:txBody>
          <a:bodyPr/>
          <a:lstStyle/>
          <a:p>
            <a:pPr>
              <a:buFont typeface="Arial" panose="020B0604020202020204" pitchFamily="34" charset="0"/>
              <a:buChar char="•"/>
            </a:pPr>
            <a:r>
              <a:rPr lang="de-DE" altLang="de-DE" sz="2100" dirty="0" smtClean="0"/>
              <a:t>What construction requirements must be met (e.g. by the building, ventilation, waste air exhaust)?</a:t>
            </a:r>
          </a:p>
          <a:p>
            <a:pPr>
              <a:buFont typeface="Arial" panose="020B0604020202020204" pitchFamily="34" charset="0"/>
              <a:buChar char="•"/>
            </a:pPr>
            <a:r>
              <a:rPr lang="de-DE" altLang="de-DE" sz="2100" dirty="0" smtClean="0"/>
              <a:t>What requirements must be met by the personnel?</a:t>
            </a:r>
          </a:p>
          <a:p>
            <a:pPr marL="0" lvl="1" indent="0">
              <a:buNone/>
            </a:pPr>
            <a:r>
              <a:rPr lang="de-DE" altLang="de-DE" sz="2100" dirty="0" smtClean="0"/>
              <a:t>     Skills, capacity</a:t>
            </a:r>
          </a:p>
          <a:p>
            <a:pPr>
              <a:buFont typeface="Arial" panose="020B0604020202020204" pitchFamily="34" charset="0"/>
              <a:buChar char="•"/>
            </a:pPr>
            <a:r>
              <a:rPr lang="de-DE" altLang="de-DE" sz="2100" dirty="0" smtClean="0"/>
              <a:t>What legal requirements must be satisfied by the machine?</a:t>
            </a:r>
          </a:p>
          <a:p>
            <a:pPr>
              <a:buFont typeface="Arial" panose="020B0604020202020204" pitchFamily="34" charset="0"/>
              <a:buChar char="•"/>
            </a:pPr>
            <a:r>
              <a:rPr lang="de-DE" altLang="de-DE" sz="2100" dirty="0" smtClean="0"/>
              <a:t>What is the life cycle of the machine?</a:t>
            </a:r>
          </a:p>
          <a:p>
            <a:pPr lvl="1" indent="-342900">
              <a:buFont typeface="Arial" panose="020B0604020202020204" pitchFamily="34" charset="0"/>
              <a:buChar char="•"/>
            </a:pPr>
            <a:endParaRPr lang="de-DE" altLang="de-DE" sz="2000" dirty="0" smtClean="0"/>
          </a:p>
          <a:p>
            <a:pPr marL="285750" indent="-285750">
              <a:buFont typeface="Arial" panose="020B0604020202020204" pitchFamily="34" charset="0"/>
              <a:buChar char="•"/>
            </a:pPr>
            <a:endParaRPr lang="de-DE" altLang="de-DE" sz="1700" b="1" dirty="0" smtClean="0"/>
          </a:p>
        </p:txBody>
      </p:sp>
      <p:sp>
        <p:nvSpPr>
          <p:cNvPr id="5123"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Page </a:t>
            </a:r>
            <a:fld id="{2D298B84-882B-423D-B858-1FCE1FC8FFD8}" type="slidenum">
              <a:rPr lang="de-DE" altLang="de-DE" sz="1300" b="0" smtClean="0">
                <a:solidFill>
                  <a:srgbClr val="FFFFFF"/>
                </a:solidFill>
              </a:rPr>
              <a:pPr/>
              <a:t>9</a:t>
            </a:fld>
            <a:endParaRPr lang="de-DE" altLang="de-DE" sz="1300" b="0" smtClean="0">
              <a:solidFill>
                <a:srgbClr val="FFFFFF"/>
              </a:solidFill>
            </a:endParaRPr>
          </a:p>
        </p:txBody>
      </p:sp>
      <p:sp>
        <p:nvSpPr>
          <p:cNvPr id="5124" name="Fußzeilenplatzhalt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300" b="0" smtClean="0">
                <a:solidFill>
                  <a:srgbClr val="FFFFFF"/>
                </a:solidFill>
              </a:rPr>
              <a:t>Preventing defeating, Module 2: Design </a:t>
            </a:r>
          </a:p>
        </p:txBody>
      </p:sp>
      <p:sp>
        <p:nvSpPr>
          <p:cNvPr id="5125" name="Titel 1"/>
          <p:cNvSpPr>
            <a:spLocks noGrp="1"/>
          </p:cNvSpPr>
          <p:nvPr>
            <p:ph type="title"/>
          </p:nvPr>
        </p:nvSpPr>
        <p:spPr/>
        <p:txBody>
          <a:bodyPr/>
          <a:lstStyle/>
          <a:p>
            <a:r>
              <a:rPr lang="de-DE" altLang="de-DE" sz="2800" dirty="0"/>
              <a:t>Identification of customer requirements</a:t>
            </a:r>
            <a:endParaRPr lang="de-DE" altLang="de-DE" dirty="0" smtClean="0"/>
          </a:p>
        </p:txBody>
      </p:sp>
      <p:sp>
        <p:nvSpPr>
          <p:cNvPr id="5126"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99AF6A17-1542-4399-B23E-D17F675E1452}" type="datetime1">
              <a:rPr lang="de-DE" altLang="de-DE" sz="1300" b="0" smtClean="0">
                <a:solidFill>
                  <a:srgbClr val="FFFFFF"/>
                </a:solidFill>
              </a:rPr>
              <a:pPr/>
              <a:t>30.03.2016</a:t>
            </a:fld>
            <a:endParaRPr lang="de-DE" altLang="de-DE" sz="1300" b="0" smtClean="0">
              <a:solidFill>
                <a:srgbClr val="FFFFFF"/>
              </a:solidFill>
            </a:endParaRPr>
          </a:p>
        </p:txBody>
      </p:sp>
    </p:spTree>
    <p:extLst>
      <p:ext uri="{BB962C8B-B14F-4D97-AF65-F5344CB8AC3E}">
        <p14:creationId xmlns:p14="http://schemas.microsoft.com/office/powerpoint/2010/main" val="401009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GUV">
  <a:themeElements>
    <a:clrScheme name="DGUV Standard">
      <a:dk1>
        <a:srgbClr val="555555"/>
      </a:dk1>
      <a:lt1>
        <a:srgbClr val="FFFFFF"/>
      </a:lt1>
      <a:dk2>
        <a:srgbClr val="004994"/>
      </a:dk2>
      <a:lt2>
        <a:srgbClr val="696969"/>
      </a:lt2>
      <a:accent1>
        <a:srgbClr val="004994"/>
      </a:accent1>
      <a:accent2>
        <a:srgbClr val="6EB5FF"/>
      </a:accent2>
      <a:accent3>
        <a:srgbClr val="0095DB"/>
      </a:accent3>
      <a:accent4>
        <a:srgbClr val="8AD9FF"/>
      </a:accent4>
      <a:accent5>
        <a:srgbClr val="006FA4"/>
      </a:accent5>
      <a:accent6>
        <a:srgbClr val="2590FF"/>
      </a:accent6>
      <a:hlink>
        <a:srgbClr val="0095DB"/>
      </a:hlink>
      <a:folHlink>
        <a:srgbClr val="51AE30"/>
      </a:folHlink>
    </a:clrScheme>
    <a:fontScheme name="DGUV">
      <a:majorFont>
        <a:latin typeface="Arial"/>
        <a:ea typeface=""/>
        <a:cs typeface=""/>
      </a:majorFont>
      <a:minorFont>
        <a:latin typeface="Arial"/>
        <a:ea typeface=""/>
        <a:cs typeface=""/>
      </a:minorFont>
    </a:fontScheme>
    <a:fmtScheme name="DGUV">
      <a:fillStyleLst>
        <a:solidFill>
          <a:schemeClr val="phClr"/>
        </a:solidFill>
        <a:solidFill>
          <a:schemeClr val="phClr">
            <a:tint val="15000"/>
            <a:satMod val="350000"/>
          </a:schemeClr>
        </a:solidFill>
        <a:solidFill>
          <a:schemeClr val="phClr"/>
        </a:solidFill>
      </a:fillStyleLst>
      <a:lnStyleLst>
        <a:ln w="254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72000" tIns="36000" rIns="72000" bIns="36000" rtlCol="0" anchor="ctr"/>
      <a:lstStyle>
        <a:defPPr algn="ctr">
          <a:defRPr dirty="0" err="1" smtClean="0"/>
        </a:defPPr>
      </a:lstStyle>
      <a:style>
        <a:lnRef idx="2">
          <a:schemeClr val="accent5">
            <a:shade val="50000"/>
          </a:schemeClr>
        </a:lnRef>
        <a:fillRef idx="1">
          <a:schemeClr val="accent5"/>
        </a:fillRef>
        <a:effectRef idx="0">
          <a:schemeClr val="accent5"/>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extraClrScheme>
      <a:clrScheme name="DGUV PowerPoint 2003 Standard">
        <a:dk1>
          <a:srgbClr val="555555"/>
        </a:dk1>
        <a:lt1>
          <a:srgbClr val="FFFFFF"/>
        </a:lt1>
        <a:dk2>
          <a:srgbClr val="004994"/>
        </a:dk2>
        <a:lt2>
          <a:srgbClr val="696969"/>
        </a:lt2>
        <a:accent1>
          <a:srgbClr val="C8C8C8"/>
        </a:accent1>
        <a:accent2>
          <a:srgbClr val="D40F14"/>
        </a:accent2>
        <a:accent3>
          <a:srgbClr val="0095DB"/>
        </a:accent3>
        <a:accent4>
          <a:srgbClr val="51AE30"/>
        </a:accent4>
        <a:accent5>
          <a:srgbClr val="004994"/>
        </a:accent5>
        <a:accent6>
          <a:srgbClr val="008C8E"/>
        </a:accent6>
        <a:hlink>
          <a:srgbClr val="0095DB"/>
        </a:hlink>
        <a:folHlink>
          <a:srgbClr val="51AE30"/>
        </a:folHlink>
      </a:clrScheme>
    </a:extraClrScheme>
    <a:extraClrScheme>
      <a:clrScheme name="DGUV Standard">
        <a:dk1>
          <a:srgbClr val="555555"/>
        </a:dk1>
        <a:lt1>
          <a:srgbClr val="FFFFFF"/>
        </a:lt1>
        <a:dk2>
          <a:srgbClr val="004994"/>
        </a:dk2>
        <a:lt2>
          <a:srgbClr val="696969"/>
        </a:lt2>
        <a:accent1>
          <a:srgbClr val="004994"/>
        </a:accent1>
        <a:accent2>
          <a:srgbClr val="6EB5FF"/>
        </a:accent2>
        <a:accent3>
          <a:srgbClr val="0095DB"/>
        </a:accent3>
        <a:accent4>
          <a:srgbClr val="8AD9FF"/>
        </a:accent4>
        <a:accent5>
          <a:srgbClr val="006FA4"/>
        </a:accent5>
        <a:accent6>
          <a:srgbClr val="2590FF"/>
        </a:accent6>
        <a:hlink>
          <a:srgbClr val="0095DB"/>
        </a:hlink>
        <a:folHlink>
          <a:srgbClr val="51AE30"/>
        </a:folHlink>
      </a:clrScheme>
    </a:extraClrScheme>
    <a:extraClrScheme>
      <a:clrScheme name="DGUV Bunt">
        <a:dk1>
          <a:srgbClr val="555555"/>
        </a:dk1>
        <a:lt1>
          <a:srgbClr val="FFFFFF"/>
        </a:lt1>
        <a:dk2>
          <a:srgbClr val="81BD57"/>
        </a:dk2>
        <a:lt2>
          <a:srgbClr val="696969"/>
        </a:lt2>
        <a:accent1>
          <a:srgbClr val="004994"/>
        </a:accent1>
        <a:accent2>
          <a:srgbClr val="19A0A3"/>
        </a:accent2>
        <a:accent3>
          <a:srgbClr val="0095DB"/>
        </a:accent3>
        <a:accent4>
          <a:srgbClr val="C44E90"/>
        </a:accent4>
        <a:accent5>
          <a:srgbClr val="F7A940"/>
        </a:accent5>
        <a:accent6>
          <a:srgbClr val="FFD543"/>
        </a:accent6>
        <a:hlink>
          <a:srgbClr val="0095DB"/>
        </a:hlink>
        <a:folHlink>
          <a:srgbClr val="51AE30"/>
        </a:folHlink>
      </a:clrScheme>
    </a:extraClrScheme>
  </a:extraClrSchemeLst>
  <a:custClrLst>
    <a:custClr name="DGUV Gelb 1">
      <a:srgbClr val="FFCC00"/>
    </a:custClr>
    <a:custClr name="DGUV Gelb 2">
      <a:srgbClr val="FFD543"/>
    </a:custClr>
    <a:custClr name="DGUV Gelb 3">
      <a:srgbClr val="FFDF7D"/>
    </a:custClr>
    <a:custClr name="DGUV Gelb 4">
      <a:srgbClr val="FFEAAD"/>
    </a:custClr>
    <a:custClr name="DGUV Gelb 5">
      <a:srgbClr val="FFF5D8"/>
    </a:custClr>
    <a:custClr name="DGUV Orange 1">
      <a:srgbClr val="F39200"/>
    </a:custClr>
    <a:custClr name="DGUV Orange 2">
      <a:srgbClr val="F7A940"/>
    </a:custClr>
    <a:custClr name="DGUV Orange 3">
      <a:srgbClr val="FABF75"/>
    </a:custClr>
    <a:custClr name="DGUV Orange 4">
      <a:srgbClr val="FDD5A5"/>
    </a:custClr>
    <a:custClr name="DGUV Orange 5">
      <a:srgbClr val="FEEAD3"/>
    </a:custClr>
    <a:custClr name="DGUV Rot 1">
      <a:srgbClr val="D40F14"/>
    </a:custClr>
    <a:custClr name="DGUV Rot 2">
      <a:srgbClr val="DD4E36"/>
    </a:custClr>
    <a:custClr name="DGUV Rot 3">
      <a:srgbClr val="E77F62"/>
    </a:custClr>
    <a:custClr name="DGUV Rot 4">
      <a:srgbClr val="EFAD94"/>
    </a:custClr>
    <a:custClr name="DGUV Rot 5">
      <a:srgbClr val="F8D8CA"/>
    </a:custClr>
    <a:custClr name="DGUV Violett 1">
      <a:srgbClr val="B80D78"/>
    </a:custClr>
    <a:custClr name="DGUV Violett 2">
      <a:srgbClr val="C44E90"/>
    </a:custClr>
    <a:custClr name="DGUV Violett 3">
      <a:srgbClr val="D180AE"/>
    </a:custClr>
    <a:custClr name="DGUV Violett 4">
      <a:srgbClr val="DFADCB"/>
    </a:custClr>
    <a:custClr name="DGUV Violett 5">
      <a:srgbClr val="EFD7E7"/>
    </a:custClr>
    <a:custClr name="DGUV Hellgruen 1">
      <a:srgbClr val="AFCA06"/>
    </a:custClr>
    <a:custClr name="DGUV Hellgruen 2">
      <a:srgbClr val="C1D450"/>
    </a:custClr>
    <a:custClr name="DGUV Hellgruen 3">
      <a:srgbClr val="D3DF83"/>
    </a:custClr>
    <a:custClr name="DGUV Hellgruen 4">
      <a:srgbClr val="E1E9B1"/>
    </a:custClr>
    <a:custClr name="DGUV Hellgruen 5">
      <a:srgbClr val="F1F4DA"/>
    </a:custClr>
    <a:custClr name="DGUV Gruen 1">
      <a:srgbClr val="51AE31"/>
    </a:custClr>
    <a:custClr name="DGUV Gruen 2">
      <a:srgbClr val="81BD57"/>
    </a:custClr>
    <a:custClr name="DGUV Gruen 3">
      <a:srgbClr val="A6CE84"/>
    </a:custClr>
    <a:custClr name="DGUV Gruen 4">
      <a:srgbClr val="C7DFB0"/>
    </a:custClr>
    <a:custClr name="DGUV Gruen 5">
      <a:srgbClr val="E3EFD9"/>
    </a:custClr>
    <a:custClr name="DGUV Tuerkis 1">
      <a:srgbClr val="008C8E"/>
    </a:custClr>
    <a:custClr name="DGUV Tuerkis 2">
      <a:srgbClr val="19A0A3"/>
    </a:custClr>
    <a:custClr name="DGUV Tuerkis 3">
      <a:srgbClr val="6FB7B9"/>
    </a:custClr>
    <a:custClr name="DGUV Tuerkis 4">
      <a:srgbClr val="A5CFD1"/>
    </a:custClr>
    <a:custClr name="DGUV Tuerkis 5">
      <a:srgbClr val="D3E7E9"/>
    </a:custClr>
    <a:custClr name="DGUV Cyan 1">
      <a:srgbClr val="0095DB"/>
    </a:custClr>
    <a:custClr name="DGUV Cyan 2">
      <a:srgbClr val="00A8E4"/>
    </a:custClr>
    <a:custClr name="DGUV Cyan 3">
      <a:srgbClr val="5FBEED"/>
    </a:custClr>
    <a:custClr name="DGUV Cyan 4">
      <a:srgbClr val="A1D4F4"/>
    </a:custClr>
    <a:custClr name="DGUV Cyan 5">
      <a:srgbClr val="D4EAFA"/>
    </a:custClr>
  </a:custClrLst>
</a:theme>
</file>

<file path=ppt/theme/theme2.xml><?xml version="1.0" encoding="utf-8"?>
<a:theme xmlns:a="http://schemas.openxmlformats.org/drawingml/2006/main" name="_Standard-DGUV">
  <a:themeElements>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_Standard-DGUV">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_Standard-DGU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Standard-DGU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Standard-DGU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Standard-DGU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Standard-DGU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Standard-DGU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Standard-DGUV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Standard-DGU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Standard-DGU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Standard-DGU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Standard-DGU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Standard-DGU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1857</Words>
  <Application>Microsoft Office PowerPoint</Application>
  <PresentationFormat>Bildschirmpräsentation (4:3)</PresentationFormat>
  <Paragraphs>305</Paragraphs>
  <Slides>20</Slides>
  <Notes>19</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20</vt:i4>
      </vt:variant>
    </vt:vector>
  </HeadingPairs>
  <TitlesOfParts>
    <vt:vector size="23" baseType="lpstr">
      <vt:lpstr>DGUV</vt:lpstr>
      <vt:lpstr>_Standard-DGUV</vt:lpstr>
      <vt:lpstr>Microsoft Office PowerPoint 97-2003-Präsentation</vt:lpstr>
      <vt:lpstr>Preventing defeating of protective devices on machinery </vt:lpstr>
      <vt:lpstr>Conflicting priorities in design: communication</vt:lpstr>
      <vt:lpstr>Manufacturer and operator acting in concert</vt:lpstr>
      <vt:lpstr>How much is it worth to defeat protective equipment?</vt:lpstr>
      <vt:lpstr>'Where there's a will, there's a way'</vt:lpstr>
      <vt:lpstr>Example: flange machining</vt:lpstr>
      <vt:lpstr>Availability</vt:lpstr>
      <vt:lpstr>Identification of customer requirements</vt:lpstr>
      <vt:lpstr>Identification of customer requirements</vt:lpstr>
      <vt:lpstr>Persons involved</vt:lpstr>
      <vt:lpstr>Requirements specification</vt:lpstr>
      <vt:lpstr>Risk assessment should begin during sales planning.</vt:lpstr>
      <vt:lpstr>Requirements in the functional specification</vt:lpstr>
      <vt:lpstr>Integration of the safety concept</vt:lpstr>
      <vt:lpstr>Three-step procedure:  Technical measures to prevent the defeating of protective equipment</vt:lpstr>
      <vt:lpstr>Incentives for the defeating of protective equipment</vt:lpstr>
      <vt:lpstr>Assessment matrix of the incentive for defeating</vt:lpstr>
      <vt:lpstr>Example of a printing machine</vt:lpstr>
      <vt:lpstr>Example of a printing machine</vt:lpstr>
      <vt:lpstr>PowerPoint-Präsentation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Susanne Walter</dc:creator>
  <cp:lastModifiedBy>Apfeld Ralf</cp:lastModifiedBy>
  <cp:revision>37</cp:revision>
  <dcterms:created xsi:type="dcterms:W3CDTF">2011-12-10T17:25:09Z</dcterms:created>
  <dcterms:modified xsi:type="dcterms:W3CDTF">2016-03-30T14:19:24Z</dcterms:modified>
</cp:coreProperties>
</file>